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6" r:id="rId4"/>
    <p:sldId id="257" r:id="rId5"/>
    <p:sldId id="265" r:id="rId6"/>
    <p:sldId id="259" r:id="rId7"/>
    <p:sldId id="264" r:id="rId8"/>
    <p:sldId id="263" r:id="rId9"/>
    <p:sldId id="26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77BA8-2D13-4A8A-A3C7-58394C503E8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ABBCBD5-552E-406A-82B7-C9CBCBFED3C4}">
      <dgm:prSet/>
      <dgm:spPr/>
      <dgm:t>
        <a:bodyPr/>
        <a:lstStyle/>
        <a:p>
          <a:r>
            <a:rPr lang="en-US"/>
            <a:t>GitHub Repository – John</a:t>
          </a:r>
        </a:p>
      </dgm:t>
    </dgm:pt>
    <dgm:pt modelId="{1230293E-762B-45B0-A850-59416FE8813D}" type="parTrans" cxnId="{DBE4DAFB-4325-45F2-979C-70845B1AE339}">
      <dgm:prSet/>
      <dgm:spPr/>
      <dgm:t>
        <a:bodyPr/>
        <a:lstStyle/>
        <a:p>
          <a:endParaRPr lang="en-US"/>
        </a:p>
      </dgm:t>
    </dgm:pt>
    <dgm:pt modelId="{87562F4A-CA85-4DAE-9F93-661F1AF2F400}" type="sibTrans" cxnId="{DBE4DAFB-4325-45F2-979C-70845B1AE339}">
      <dgm:prSet/>
      <dgm:spPr/>
      <dgm:t>
        <a:bodyPr/>
        <a:lstStyle/>
        <a:p>
          <a:endParaRPr lang="en-US"/>
        </a:p>
      </dgm:t>
    </dgm:pt>
    <dgm:pt modelId="{592BFE72-434D-4C93-A22E-E7B7B81D4477}">
      <dgm:prSet/>
      <dgm:spPr/>
      <dgm:t>
        <a:bodyPr/>
        <a:lstStyle/>
        <a:p>
          <a:r>
            <a:rPr lang="en-US"/>
            <a:t>Database Design – Mia</a:t>
          </a:r>
        </a:p>
      </dgm:t>
    </dgm:pt>
    <dgm:pt modelId="{8EAC5EAC-15C1-4D88-82D4-E65ACDB942F1}" type="parTrans" cxnId="{79F7C520-E3AF-4B9A-9448-A44B07070CF4}">
      <dgm:prSet/>
      <dgm:spPr/>
      <dgm:t>
        <a:bodyPr/>
        <a:lstStyle/>
        <a:p>
          <a:endParaRPr lang="en-US"/>
        </a:p>
      </dgm:t>
    </dgm:pt>
    <dgm:pt modelId="{2449D1BE-E775-41DF-8F61-FA2B2D009350}" type="sibTrans" cxnId="{79F7C520-E3AF-4B9A-9448-A44B07070CF4}">
      <dgm:prSet/>
      <dgm:spPr/>
      <dgm:t>
        <a:bodyPr/>
        <a:lstStyle/>
        <a:p>
          <a:endParaRPr lang="en-US"/>
        </a:p>
      </dgm:t>
    </dgm:pt>
    <dgm:pt modelId="{B596BA94-069B-4A16-A585-BC4F08226B8E}">
      <dgm:prSet/>
      <dgm:spPr/>
      <dgm:t>
        <a:bodyPr/>
        <a:lstStyle/>
        <a:p>
          <a:r>
            <a:rPr lang="en-US"/>
            <a:t>Machine Learning/Neural Networks Modeling – Taylor</a:t>
          </a:r>
        </a:p>
      </dgm:t>
    </dgm:pt>
    <dgm:pt modelId="{FEA8BEAF-15E8-4A5C-BB09-4F2FA95E79C9}" type="parTrans" cxnId="{CA15473C-2435-4B75-93C8-5100957D715C}">
      <dgm:prSet/>
      <dgm:spPr/>
      <dgm:t>
        <a:bodyPr/>
        <a:lstStyle/>
        <a:p>
          <a:endParaRPr lang="en-US"/>
        </a:p>
      </dgm:t>
    </dgm:pt>
    <dgm:pt modelId="{028C58C4-781E-496E-929F-9B0AC137EEC2}" type="sibTrans" cxnId="{CA15473C-2435-4B75-93C8-5100957D715C}">
      <dgm:prSet/>
      <dgm:spPr/>
      <dgm:t>
        <a:bodyPr/>
        <a:lstStyle/>
        <a:p>
          <a:endParaRPr lang="en-US"/>
        </a:p>
      </dgm:t>
    </dgm:pt>
    <dgm:pt modelId="{96E349C6-E91F-48DC-ACA8-56DD2D7D5D28}">
      <dgm:prSet/>
      <dgm:spPr/>
      <dgm:t>
        <a:bodyPr/>
        <a:lstStyle/>
        <a:p>
          <a:r>
            <a:rPr lang="en-US"/>
            <a:t>Technologies - Jeff</a:t>
          </a:r>
        </a:p>
      </dgm:t>
    </dgm:pt>
    <dgm:pt modelId="{CC843C91-31DC-4370-A3CE-36D9EFC29442}" type="parTrans" cxnId="{589B4AC8-4589-4169-BA7A-F06588F50D82}">
      <dgm:prSet/>
      <dgm:spPr/>
      <dgm:t>
        <a:bodyPr/>
        <a:lstStyle/>
        <a:p>
          <a:endParaRPr lang="en-US"/>
        </a:p>
      </dgm:t>
    </dgm:pt>
    <dgm:pt modelId="{1E08CFF5-5CA7-4E05-B0BA-767E56981C1E}" type="sibTrans" cxnId="{589B4AC8-4589-4169-BA7A-F06588F50D82}">
      <dgm:prSet/>
      <dgm:spPr/>
      <dgm:t>
        <a:bodyPr/>
        <a:lstStyle/>
        <a:p>
          <a:endParaRPr lang="en-US"/>
        </a:p>
      </dgm:t>
    </dgm:pt>
    <dgm:pt modelId="{AFA621B2-A3CB-4C2A-B8B9-BC21464E5117}" type="pres">
      <dgm:prSet presAssocID="{7D977BA8-2D13-4A8A-A3C7-58394C503E85}" presName="vert0" presStyleCnt="0">
        <dgm:presLayoutVars>
          <dgm:dir/>
          <dgm:animOne val="branch"/>
          <dgm:animLvl val="lvl"/>
        </dgm:presLayoutVars>
      </dgm:prSet>
      <dgm:spPr/>
    </dgm:pt>
    <dgm:pt modelId="{F0D2D860-F5D7-4CB8-A64F-F9701B6A038B}" type="pres">
      <dgm:prSet presAssocID="{6ABBCBD5-552E-406A-82B7-C9CBCBFED3C4}" presName="thickLine" presStyleLbl="alignNode1" presStyleIdx="0" presStyleCnt="4"/>
      <dgm:spPr/>
    </dgm:pt>
    <dgm:pt modelId="{B616862F-26DB-4D69-8E38-D19DCE3EAC25}" type="pres">
      <dgm:prSet presAssocID="{6ABBCBD5-552E-406A-82B7-C9CBCBFED3C4}" presName="horz1" presStyleCnt="0"/>
      <dgm:spPr/>
    </dgm:pt>
    <dgm:pt modelId="{CBF1097E-1778-4487-A37F-B524B6762B46}" type="pres">
      <dgm:prSet presAssocID="{6ABBCBD5-552E-406A-82B7-C9CBCBFED3C4}" presName="tx1" presStyleLbl="revTx" presStyleIdx="0" presStyleCnt="4"/>
      <dgm:spPr/>
    </dgm:pt>
    <dgm:pt modelId="{AC56E028-5795-4F22-AE5C-8AB43EB38369}" type="pres">
      <dgm:prSet presAssocID="{6ABBCBD5-552E-406A-82B7-C9CBCBFED3C4}" presName="vert1" presStyleCnt="0"/>
      <dgm:spPr/>
    </dgm:pt>
    <dgm:pt modelId="{A5F8DD84-854E-4C96-BC5E-47DA11563871}" type="pres">
      <dgm:prSet presAssocID="{592BFE72-434D-4C93-A22E-E7B7B81D4477}" presName="thickLine" presStyleLbl="alignNode1" presStyleIdx="1" presStyleCnt="4"/>
      <dgm:spPr/>
    </dgm:pt>
    <dgm:pt modelId="{9BDAF4B4-B215-4BC9-AFBD-B5C459CCB0D7}" type="pres">
      <dgm:prSet presAssocID="{592BFE72-434D-4C93-A22E-E7B7B81D4477}" presName="horz1" presStyleCnt="0"/>
      <dgm:spPr/>
    </dgm:pt>
    <dgm:pt modelId="{96E4C803-C79A-4187-88B7-E35C580FAB8C}" type="pres">
      <dgm:prSet presAssocID="{592BFE72-434D-4C93-A22E-E7B7B81D4477}" presName="tx1" presStyleLbl="revTx" presStyleIdx="1" presStyleCnt="4"/>
      <dgm:spPr/>
    </dgm:pt>
    <dgm:pt modelId="{B6241EDA-8A8C-44DD-9A0D-AE5F0A26E24A}" type="pres">
      <dgm:prSet presAssocID="{592BFE72-434D-4C93-A22E-E7B7B81D4477}" presName="vert1" presStyleCnt="0"/>
      <dgm:spPr/>
    </dgm:pt>
    <dgm:pt modelId="{94662F0D-0A42-4850-91D2-EB742CD24FA7}" type="pres">
      <dgm:prSet presAssocID="{B596BA94-069B-4A16-A585-BC4F08226B8E}" presName="thickLine" presStyleLbl="alignNode1" presStyleIdx="2" presStyleCnt="4"/>
      <dgm:spPr/>
    </dgm:pt>
    <dgm:pt modelId="{19BD3135-623D-4BD9-80A3-111C518E7D1F}" type="pres">
      <dgm:prSet presAssocID="{B596BA94-069B-4A16-A585-BC4F08226B8E}" presName="horz1" presStyleCnt="0"/>
      <dgm:spPr/>
    </dgm:pt>
    <dgm:pt modelId="{49FA3D59-C9E3-4D8D-9F10-7E936F262D17}" type="pres">
      <dgm:prSet presAssocID="{B596BA94-069B-4A16-A585-BC4F08226B8E}" presName="tx1" presStyleLbl="revTx" presStyleIdx="2" presStyleCnt="4"/>
      <dgm:spPr/>
    </dgm:pt>
    <dgm:pt modelId="{ACC61D78-C952-4063-8D1A-62FD584507E3}" type="pres">
      <dgm:prSet presAssocID="{B596BA94-069B-4A16-A585-BC4F08226B8E}" presName="vert1" presStyleCnt="0"/>
      <dgm:spPr/>
    </dgm:pt>
    <dgm:pt modelId="{76D69BF3-B1D7-4879-B5C4-CEB631314456}" type="pres">
      <dgm:prSet presAssocID="{96E349C6-E91F-48DC-ACA8-56DD2D7D5D28}" presName="thickLine" presStyleLbl="alignNode1" presStyleIdx="3" presStyleCnt="4"/>
      <dgm:spPr/>
    </dgm:pt>
    <dgm:pt modelId="{36D27221-880E-4F7C-9376-B1F0E2AEE5E3}" type="pres">
      <dgm:prSet presAssocID="{96E349C6-E91F-48DC-ACA8-56DD2D7D5D28}" presName="horz1" presStyleCnt="0"/>
      <dgm:spPr/>
    </dgm:pt>
    <dgm:pt modelId="{D5017B2F-7239-41E4-9D23-72F5A35D20C4}" type="pres">
      <dgm:prSet presAssocID="{96E349C6-E91F-48DC-ACA8-56DD2D7D5D28}" presName="tx1" presStyleLbl="revTx" presStyleIdx="3" presStyleCnt="4"/>
      <dgm:spPr/>
    </dgm:pt>
    <dgm:pt modelId="{E7C9D26D-5011-4AE9-AACD-8C2D0883E0C9}" type="pres">
      <dgm:prSet presAssocID="{96E349C6-E91F-48DC-ACA8-56DD2D7D5D28}" presName="vert1" presStyleCnt="0"/>
      <dgm:spPr/>
    </dgm:pt>
  </dgm:ptLst>
  <dgm:cxnLst>
    <dgm:cxn modelId="{79F7C520-E3AF-4B9A-9448-A44B07070CF4}" srcId="{7D977BA8-2D13-4A8A-A3C7-58394C503E85}" destId="{592BFE72-434D-4C93-A22E-E7B7B81D4477}" srcOrd="1" destOrd="0" parTransId="{8EAC5EAC-15C1-4D88-82D4-E65ACDB942F1}" sibTransId="{2449D1BE-E775-41DF-8F61-FA2B2D009350}"/>
    <dgm:cxn modelId="{CA15473C-2435-4B75-93C8-5100957D715C}" srcId="{7D977BA8-2D13-4A8A-A3C7-58394C503E85}" destId="{B596BA94-069B-4A16-A585-BC4F08226B8E}" srcOrd="2" destOrd="0" parTransId="{FEA8BEAF-15E8-4A5C-BB09-4F2FA95E79C9}" sibTransId="{028C58C4-781E-496E-929F-9B0AC137EEC2}"/>
    <dgm:cxn modelId="{CEBAEF8E-8D7B-49F0-B686-65F74B3CFA97}" type="presOf" srcId="{96E349C6-E91F-48DC-ACA8-56DD2D7D5D28}" destId="{D5017B2F-7239-41E4-9D23-72F5A35D20C4}" srcOrd="0" destOrd="0" presId="urn:microsoft.com/office/officeart/2008/layout/LinedList"/>
    <dgm:cxn modelId="{E10316AF-BE55-4683-A6B2-641E9668D43E}" type="presOf" srcId="{7D977BA8-2D13-4A8A-A3C7-58394C503E85}" destId="{AFA621B2-A3CB-4C2A-B8B9-BC21464E5117}" srcOrd="0" destOrd="0" presId="urn:microsoft.com/office/officeart/2008/layout/LinedList"/>
    <dgm:cxn modelId="{73BA50AF-E207-401E-B754-974FA1F0F16A}" type="presOf" srcId="{B596BA94-069B-4A16-A585-BC4F08226B8E}" destId="{49FA3D59-C9E3-4D8D-9F10-7E936F262D17}" srcOrd="0" destOrd="0" presId="urn:microsoft.com/office/officeart/2008/layout/LinedList"/>
    <dgm:cxn modelId="{CF0911B8-3ED2-49D6-8F26-BBCF7832352E}" type="presOf" srcId="{592BFE72-434D-4C93-A22E-E7B7B81D4477}" destId="{96E4C803-C79A-4187-88B7-E35C580FAB8C}" srcOrd="0" destOrd="0" presId="urn:microsoft.com/office/officeart/2008/layout/LinedList"/>
    <dgm:cxn modelId="{589B4AC8-4589-4169-BA7A-F06588F50D82}" srcId="{7D977BA8-2D13-4A8A-A3C7-58394C503E85}" destId="{96E349C6-E91F-48DC-ACA8-56DD2D7D5D28}" srcOrd="3" destOrd="0" parTransId="{CC843C91-31DC-4370-A3CE-36D9EFC29442}" sibTransId="{1E08CFF5-5CA7-4E05-B0BA-767E56981C1E}"/>
    <dgm:cxn modelId="{A75A0DC9-F593-4A41-986F-7A28D6FBF45B}" type="presOf" srcId="{6ABBCBD5-552E-406A-82B7-C9CBCBFED3C4}" destId="{CBF1097E-1778-4487-A37F-B524B6762B46}" srcOrd="0" destOrd="0" presId="urn:microsoft.com/office/officeart/2008/layout/LinedList"/>
    <dgm:cxn modelId="{DBE4DAFB-4325-45F2-979C-70845B1AE339}" srcId="{7D977BA8-2D13-4A8A-A3C7-58394C503E85}" destId="{6ABBCBD5-552E-406A-82B7-C9CBCBFED3C4}" srcOrd="0" destOrd="0" parTransId="{1230293E-762B-45B0-A850-59416FE8813D}" sibTransId="{87562F4A-CA85-4DAE-9F93-661F1AF2F400}"/>
    <dgm:cxn modelId="{F5E4972D-5484-4C26-88EF-7FF301494630}" type="presParOf" srcId="{AFA621B2-A3CB-4C2A-B8B9-BC21464E5117}" destId="{F0D2D860-F5D7-4CB8-A64F-F9701B6A038B}" srcOrd="0" destOrd="0" presId="urn:microsoft.com/office/officeart/2008/layout/LinedList"/>
    <dgm:cxn modelId="{C87E02AE-16CF-4D3B-B9EE-B46FB602C5EC}" type="presParOf" srcId="{AFA621B2-A3CB-4C2A-B8B9-BC21464E5117}" destId="{B616862F-26DB-4D69-8E38-D19DCE3EAC25}" srcOrd="1" destOrd="0" presId="urn:microsoft.com/office/officeart/2008/layout/LinedList"/>
    <dgm:cxn modelId="{6462CDAF-7DD5-4497-AD8C-9AFAF0BCCB27}" type="presParOf" srcId="{B616862F-26DB-4D69-8E38-D19DCE3EAC25}" destId="{CBF1097E-1778-4487-A37F-B524B6762B46}" srcOrd="0" destOrd="0" presId="urn:microsoft.com/office/officeart/2008/layout/LinedList"/>
    <dgm:cxn modelId="{C351DDE5-74A9-4137-B5D7-373DABA82E13}" type="presParOf" srcId="{B616862F-26DB-4D69-8E38-D19DCE3EAC25}" destId="{AC56E028-5795-4F22-AE5C-8AB43EB38369}" srcOrd="1" destOrd="0" presId="urn:microsoft.com/office/officeart/2008/layout/LinedList"/>
    <dgm:cxn modelId="{CCE31F62-5CB2-4DB0-88C4-C9EAF669D80C}" type="presParOf" srcId="{AFA621B2-A3CB-4C2A-B8B9-BC21464E5117}" destId="{A5F8DD84-854E-4C96-BC5E-47DA11563871}" srcOrd="2" destOrd="0" presId="urn:microsoft.com/office/officeart/2008/layout/LinedList"/>
    <dgm:cxn modelId="{AA6B17D3-A769-4509-8D5E-41F3E1B07688}" type="presParOf" srcId="{AFA621B2-A3CB-4C2A-B8B9-BC21464E5117}" destId="{9BDAF4B4-B215-4BC9-AFBD-B5C459CCB0D7}" srcOrd="3" destOrd="0" presId="urn:microsoft.com/office/officeart/2008/layout/LinedList"/>
    <dgm:cxn modelId="{3FC8CE75-E9B9-44CB-B300-03FAD64186E9}" type="presParOf" srcId="{9BDAF4B4-B215-4BC9-AFBD-B5C459CCB0D7}" destId="{96E4C803-C79A-4187-88B7-E35C580FAB8C}" srcOrd="0" destOrd="0" presId="urn:microsoft.com/office/officeart/2008/layout/LinedList"/>
    <dgm:cxn modelId="{8C821D11-2E23-4DDC-8700-70E0C299963D}" type="presParOf" srcId="{9BDAF4B4-B215-4BC9-AFBD-B5C459CCB0D7}" destId="{B6241EDA-8A8C-44DD-9A0D-AE5F0A26E24A}" srcOrd="1" destOrd="0" presId="urn:microsoft.com/office/officeart/2008/layout/LinedList"/>
    <dgm:cxn modelId="{372FB399-CEFE-40B3-A58C-62C8C50161C4}" type="presParOf" srcId="{AFA621B2-A3CB-4C2A-B8B9-BC21464E5117}" destId="{94662F0D-0A42-4850-91D2-EB742CD24FA7}" srcOrd="4" destOrd="0" presId="urn:microsoft.com/office/officeart/2008/layout/LinedList"/>
    <dgm:cxn modelId="{352815AF-EF31-4BF3-959B-F0F2A647421A}" type="presParOf" srcId="{AFA621B2-A3CB-4C2A-B8B9-BC21464E5117}" destId="{19BD3135-623D-4BD9-80A3-111C518E7D1F}" srcOrd="5" destOrd="0" presId="urn:microsoft.com/office/officeart/2008/layout/LinedList"/>
    <dgm:cxn modelId="{A1E5A3FC-2D3B-4D71-92C7-CAFCEB1383BB}" type="presParOf" srcId="{19BD3135-623D-4BD9-80A3-111C518E7D1F}" destId="{49FA3D59-C9E3-4D8D-9F10-7E936F262D17}" srcOrd="0" destOrd="0" presId="urn:microsoft.com/office/officeart/2008/layout/LinedList"/>
    <dgm:cxn modelId="{EC52625B-9C9B-4938-856A-6D235565DE80}" type="presParOf" srcId="{19BD3135-623D-4BD9-80A3-111C518E7D1F}" destId="{ACC61D78-C952-4063-8D1A-62FD584507E3}" srcOrd="1" destOrd="0" presId="urn:microsoft.com/office/officeart/2008/layout/LinedList"/>
    <dgm:cxn modelId="{866A67F9-33F2-44E5-B225-73F7B26E88C9}" type="presParOf" srcId="{AFA621B2-A3CB-4C2A-B8B9-BC21464E5117}" destId="{76D69BF3-B1D7-4879-B5C4-CEB631314456}" srcOrd="6" destOrd="0" presId="urn:microsoft.com/office/officeart/2008/layout/LinedList"/>
    <dgm:cxn modelId="{4BFF7D4C-28EA-4324-9BCE-430CA2554E94}" type="presParOf" srcId="{AFA621B2-A3CB-4C2A-B8B9-BC21464E5117}" destId="{36D27221-880E-4F7C-9376-B1F0E2AEE5E3}" srcOrd="7" destOrd="0" presId="urn:microsoft.com/office/officeart/2008/layout/LinedList"/>
    <dgm:cxn modelId="{04EC15B4-54A7-48C7-85D9-9A47FB2457A5}" type="presParOf" srcId="{36D27221-880E-4F7C-9376-B1F0E2AEE5E3}" destId="{D5017B2F-7239-41E4-9D23-72F5A35D20C4}" srcOrd="0" destOrd="0" presId="urn:microsoft.com/office/officeart/2008/layout/LinedList"/>
    <dgm:cxn modelId="{2B386C42-FDA8-40D5-B716-6A97B3E80C96}" type="presParOf" srcId="{36D27221-880E-4F7C-9376-B1F0E2AEE5E3}" destId="{E7C9D26D-5011-4AE9-AACD-8C2D0883E0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64C3BE-E9AC-40CA-8369-887086B08A9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67529C6-50C0-49D4-BCFA-679759F2AAE7}">
      <dgm:prSet/>
      <dgm:spPr/>
      <dgm:t>
        <a:bodyPr/>
        <a:lstStyle/>
        <a:p>
          <a:r>
            <a:rPr lang="en-US"/>
            <a:t>Home wins based on attendance</a:t>
          </a:r>
        </a:p>
      </dgm:t>
    </dgm:pt>
    <dgm:pt modelId="{3F103F2C-E2DC-4B6F-B879-C14758194183}" type="parTrans" cxnId="{F642D276-55FB-4589-A137-08AE00688F35}">
      <dgm:prSet/>
      <dgm:spPr/>
      <dgm:t>
        <a:bodyPr/>
        <a:lstStyle/>
        <a:p>
          <a:endParaRPr lang="en-US"/>
        </a:p>
      </dgm:t>
    </dgm:pt>
    <dgm:pt modelId="{3CD41E3A-C34C-4300-B183-CB11F6622DC0}" type="sibTrans" cxnId="{F642D276-55FB-4589-A137-08AE00688F35}">
      <dgm:prSet/>
      <dgm:spPr/>
      <dgm:t>
        <a:bodyPr/>
        <a:lstStyle/>
        <a:p>
          <a:endParaRPr lang="en-US"/>
        </a:p>
      </dgm:t>
    </dgm:pt>
    <dgm:pt modelId="{272C8187-68AA-4923-B977-9E5742C2118F}">
      <dgm:prSet/>
      <dgm:spPr/>
      <dgm:t>
        <a:bodyPr/>
        <a:lstStyle/>
        <a:p>
          <a:r>
            <a:rPr lang="en-US"/>
            <a:t>Home wins based on FG%</a:t>
          </a:r>
        </a:p>
      </dgm:t>
    </dgm:pt>
    <dgm:pt modelId="{4EDC9539-92DB-4729-B259-5A2D28C775D9}" type="parTrans" cxnId="{C44FBA33-366D-48B2-81AA-C23BDC0A62AB}">
      <dgm:prSet/>
      <dgm:spPr/>
      <dgm:t>
        <a:bodyPr/>
        <a:lstStyle/>
        <a:p>
          <a:endParaRPr lang="en-US"/>
        </a:p>
      </dgm:t>
    </dgm:pt>
    <dgm:pt modelId="{51B794D3-F8B4-41FA-8EC8-93FEB76AE698}" type="sibTrans" cxnId="{C44FBA33-366D-48B2-81AA-C23BDC0A62AB}">
      <dgm:prSet/>
      <dgm:spPr/>
      <dgm:t>
        <a:bodyPr/>
        <a:lstStyle/>
        <a:p>
          <a:endParaRPr lang="en-US"/>
        </a:p>
      </dgm:t>
    </dgm:pt>
    <dgm:pt modelId="{17ACA8F8-8C36-4A9E-9A70-A9B713979663}">
      <dgm:prSet/>
      <dgm:spPr/>
      <dgm:t>
        <a:bodyPr/>
        <a:lstStyle/>
        <a:p>
          <a:r>
            <a:rPr lang="en-US"/>
            <a:t>Home wins based on fouls</a:t>
          </a:r>
        </a:p>
      </dgm:t>
    </dgm:pt>
    <dgm:pt modelId="{BDFA7DE0-40EC-413B-B834-FEF749911FB4}" type="parTrans" cxnId="{52BD18D5-D0DE-4691-AC5C-841143C5615F}">
      <dgm:prSet/>
      <dgm:spPr/>
      <dgm:t>
        <a:bodyPr/>
        <a:lstStyle/>
        <a:p>
          <a:endParaRPr lang="en-US"/>
        </a:p>
      </dgm:t>
    </dgm:pt>
    <dgm:pt modelId="{4AB5A5E0-01C4-4386-9216-8260C3F471DB}" type="sibTrans" cxnId="{52BD18D5-D0DE-4691-AC5C-841143C5615F}">
      <dgm:prSet/>
      <dgm:spPr/>
      <dgm:t>
        <a:bodyPr/>
        <a:lstStyle/>
        <a:p>
          <a:endParaRPr lang="en-US"/>
        </a:p>
      </dgm:t>
    </dgm:pt>
    <dgm:pt modelId="{1ABAC94A-BD92-44BA-8B90-EE3CCB0A9998}">
      <dgm:prSet/>
      <dgm:spPr/>
      <dgm:t>
        <a:bodyPr/>
        <a:lstStyle/>
        <a:p>
          <a:r>
            <a:rPr lang="en-US"/>
            <a:t>???</a:t>
          </a:r>
        </a:p>
      </dgm:t>
    </dgm:pt>
    <dgm:pt modelId="{E99B5E7E-4480-4083-9193-166776D8698A}" type="parTrans" cxnId="{C4C7B233-4448-4F85-9559-C7BFC718CB0C}">
      <dgm:prSet/>
      <dgm:spPr/>
      <dgm:t>
        <a:bodyPr/>
        <a:lstStyle/>
        <a:p>
          <a:endParaRPr lang="en-US"/>
        </a:p>
      </dgm:t>
    </dgm:pt>
    <dgm:pt modelId="{DC10B2B4-7CAA-4FEF-A316-A7490F8DF55B}" type="sibTrans" cxnId="{C4C7B233-4448-4F85-9559-C7BFC718CB0C}">
      <dgm:prSet/>
      <dgm:spPr/>
      <dgm:t>
        <a:bodyPr/>
        <a:lstStyle/>
        <a:p>
          <a:endParaRPr lang="en-US"/>
        </a:p>
      </dgm:t>
    </dgm:pt>
    <dgm:pt modelId="{4BB41710-183C-4E90-B41D-B1E66570334A}" type="pres">
      <dgm:prSet presAssocID="{6064C3BE-E9AC-40CA-8369-887086B08A9B}" presName="linear" presStyleCnt="0">
        <dgm:presLayoutVars>
          <dgm:dir/>
          <dgm:animLvl val="lvl"/>
          <dgm:resizeHandles val="exact"/>
        </dgm:presLayoutVars>
      </dgm:prSet>
      <dgm:spPr/>
    </dgm:pt>
    <dgm:pt modelId="{B02557AD-50F8-4E1D-AA4C-C6A8193AE611}" type="pres">
      <dgm:prSet presAssocID="{C67529C6-50C0-49D4-BCFA-679759F2AAE7}" presName="parentLin" presStyleCnt="0"/>
      <dgm:spPr/>
    </dgm:pt>
    <dgm:pt modelId="{4E7DF25E-C0F3-4D18-9B45-D28E82D238E3}" type="pres">
      <dgm:prSet presAssocID="{C67529C6-50C0-49D4-BCFA-679759F2AAE7}" presName="parentLeftMargin" presStyleLbl="node1" presStyleIdx="0" presStyleCnt="4"/>
      <dgm:spPr/>
    </dgm:pt>
    <dgm:pt modelId="{F66979EB-6EA4-4596-BF3D-57046D4E4473}" type="pres">
      <dgm:prSet presAssocID="{C67529C6-50C0-49D4-BCFA-679759F2AAE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D579B95-B5F0-4C04-8D75-3672AFBD4543}" type="pres">
      <dgm:prSet presAssocID="{C67529C6-50C0-49D4-BCFA-679759F2AAE7}" presName="negativeSpace" presStyleCnt="0"/>
      <dgm:spPr/>
    </dgm:pt>
    <dgm:pt modelId="{28E5D8D8-286B-4EC7-9DF7-2268ADAE258E}" type="pres">
      <dgm:prSet presAssocID="{C67529C6-50C0-49D4-BCFA-679759F2AAE7}" presName="childText" presStyleLbl="conFgAcc1" presStyleIdx="0" presStyleCnt="4">
        <dgm:presLayoutVars>
          <dgm:bulletEnabled val="1"/>
        </dgm:presLayoutVars>
      </dgm:prSet>
      <dgm:spPr/>
    </dgm:pt>
    <dgm:pt modelId="{8861A3FE-1E7A-4859-9D59-C75559731DA5}" type="pres">
      <dgm:prSet presAssocID="{3CD41E3A-C34C-4300-B183-CB11F6622DC0}" presName="spaceBetweenRectangles" presStyleCnt="0"/>
      <dgm:spPr/>
    </dgm:pt>
    <dgm:pt modelId="{E429B760-2B97-4364-8A09-018E76CA469A}" type="pres">
      <dgm:prSet presAssocID="{272C8187-68AA-4923-B977-9E5742C2118F}" presName="parentLin" presStyleCnt="0"/>
      <dgm:spPr/>
    </dgm:pt>
    <dgm:pt modelId="{1EC54E32-93B7-493A-B1E7-6CC8A48BEA8B}" type="pres">
      <dgm:prSet presAssocID="{272C8187-68AA-4923-B977-9E5742C2118F}" presName="parentLeftMargin" presStyleLbl="node1" presStyleIdx="0" presStyleCnt="4"/>
      <dgm:spPr/>
    </dgm:pt>
    <dgm:pt modelId="{4550646E-E235-4D94-AFD4-02FB2397E9BB}" type="pres">
      <dgm:prSet presAssocID="{272C8187-68AA-4923-B977-9E5742C2118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CFB2C97-3B3C-4239-BE43-780C5BA6499F}" type="pres">
      <dgm:prSet presAssocID="{272C8187-68AA-4923-B977-9E5742C2118F}" presName="negativeSpace" presStyleCnt="0"/>
      <dgm:spPr/>
    </dgm:pt>
    <dgm:pt modelId="{8570C6F6-28ED-47DF-93A9-897050DB4D37}" type="pres">
      <dgm:prSet presAssocID="{272C8187-68AA-4923-B977-9E5742C2118F}" presName="childText" presStyleLbl="conFgAcc1" presStyleIdx="1" presStyleCnt="4">
        <dgm:presLayoutVars>
          <dgm:bulletEnabled val="1"/>
        </dgm:presLayoutVars>
      </dgm:prSet>
      <dgm:spPr/>
    </dgm:pt>
    <dgm:pt modelId="{E5387956-2C8D-4AA0-8C2B-EA5A0BDF1816}" type="pres">
      <dgm:prSet presAssocID="{51B794D3-F8B4-41FA-8EC8-93FEB76AE698}" presName="spaceBetweenRectangles" presStyleCnt="0"/>
      <dgm:spPr/>
    </dgm:pt>
    <dgm:pt modelId="{1EE80ED8-5BB2-4A8A-979A-00A4C1FC921B}" type="pres">
      <dgm:prSet presAssocID="{17ACA8F8-8C36-4A9E-9A70-A9B713979663}" presName="parentLin" presStyleCnt="0"/>
      <dgm:spPr/>
    </dgm:pt>
    <dgm:pt modelId="{9D035F26-769A-4BF3-8987-C05422EAAFF9}" type="pres">
      <dgm:prSet presAssocID="{17ACA8F8-8C36-4A9E-9A70-A9B713979663}" presName="parentLeftMargin" presStyleLbl="node1" presStyleIdx="1" presStyleCnt="4"/>
      <dgm:spPr/>
    </dgm:pt>
    <dgm:pt modelId="{97FDEC33-1529-42D1-8469-6F5BCE34B148}" type="pres">
      <dgm:prSet presAssocID="{17ACA8F8-8C36-4A9E-9A70-A9B71397966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B0D6F2F-907C-4C18-84EE-66C0DDBC1DD5}" type="pres">
      <dgm:prSet presAssocID="{17ACA8F8-8C36-4A9E-9A70-A9B713979663}" presName="negativeSpace" presStyleCnt="0"/>
      <dgm:spPr/>
    </dgm:pt>
    <dgm:pt modelId="{127EC74E-AB8D-4EC9-801D-D29A6D352428}" type="pres">
      <dgm:prSet presAssocID="{17ACA8F8-8C36-4A9E-9A70-A9B713979663}" presName="childText" presStyleLbl="conFgAcc1" presStyleIdx="2" presStyleCnt="4">
        <dgm:presLayoutVars>
          <dgm:bulletEnabled val="1"/>
        </dgm:presLayoutVars>
      </dgm:prSet>
      <dgm:spPr/>
    </dgm:pt>
    <dgm:pt modelId="{75DAF5FC-0C20-4CE6-82A3-0F2B7642180F}" type="pres">
      <dgm:prSet presAssocID="{4AB5A5E0-01C4-4386-9216-8260C3F471DB}" presName="spaceBetweenRectangles" presStyleCnt="0"/>
      <dgm:spPr/>
    </dgm:pt>
    <dgm:pt modelId="{01979411-F3CA-4FD5-BA4A-7C0B982C1986}" type="pres">
      <dgm:prSet presAssocID="{1ABAC94A-BD92-44BA-8B90-EE3CCB0A9998}" presName="parentLin" presStyleCnt="0"/>
      <dgm:spPr/>
    </dgm:pt>
    <dgm:pt modelId="{6E8A00D9-5893-4E20-8C7D-78C349B3F5FE}" type="pres">
      <dgm:prSet presAssocID="{1ABAC94A-BD92-44BA-8B90-EE3CCB0A9998}" presName="parentLeftMargin" presStyleLbl="node1" presStyleIdx="2" presStyleCnt="4"/>
      <dgm:spPr/>
    </dgm:pt>
    <dgm:pt modelId="{C99FA999-9ED7-49D2-A52F-D6F05EC507F2}" type="pres">
      <dgm:prSet presAssocID="{1ABAC94A-BD92-44BA-8B90-EE3CCB0A999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01D6BF8-DAED-4230-860D-5A711FB3B4E1}" type="pres">
      <dgm:prSet presAssocID="{1ABAC94A-BD92-44BA-8B90-EE3CCB0A9998}" presName="negativeSpace" presStyleCnt="0"/>
      <dgm:spPr/>
    </dgm:pt>
    <dgm:pt modelId="{4AE0939E-BE79-41EC-AD2D-5AB81E2AADC5}" type="pres">
      <dgm:prSet presAssocID="{1ABAC94A-BD92-44BA-8B90-EE3CCB0A999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1253025-A900-4B9D-82DC-2784539E858E}" type="presOf" srcId="{C67529C6-50C0-49D4-BCFA-679759F2AAE7}" destId="{4E7DF25E-C0F3-4D18-9B45-D28E82D238E3}" srcOrd="0" destOrd="0" presId="urn:microsoft.com/office/officeart/2005/8/layout/list1"/>
    <dgm:cxn modelId="{C4C7B233-4448-4F85-9559-C7BFC718CB0C}" srcId="{6064C3BE-E9AC-40CA-8369-887086B08A9B}" destId="{1ABAC94A-BD92-44BA-8B90-EE3CCB0A9998}" srcOrd="3" destOrd="0" parTransId="{E99B5E7E-4480-4083-9193-166776D8698A}" sibTransId="{DC10B2B4-7CAA-4FEF-A316-A7490F8DF55B}"/>
    <dgm:cxn modelId="{C44FBA33-366D-48B2-81AA-C23BDC0A62AB}" srcId="{6064C3BE-E9AC-40CA-8369-887086B08A9B}" destId="{272C8187-68AA-4923-B977-9E5742C2118F}" srcOrd="1" destOrd="0" parTransId="{4EDC9539-92DB-4729-B259-5A2D28C775D9}" sibTransId="{51B794D3-F8B4-41FA-8EC8-93FEB76AE698}"/>
    <dgm:cxn modelId="{6B600D37-D257-4875-8229-BA0D9DC68E76}" type="presOf" srcId="{1ABAC94A-BD92-44BA-8B90-EE3CCB0A9998}" destId="{6E8A00D9-5893-4E20-8C7D-78C349B3F5FE}" srcOrd="0" destOrd="0" presId="urn:microsoft.com/office/officeart/2005/8/layout/list1"/>
    <dgm:cxn modelId="{9E62D642-B448-4314-9C76-C9A831401552}" type="presOf" srcId="{272C8187-68AA-4923-B977-9E5742C2118F}" destId="{1EC54E32-93B7-493A-B1E7-6CC8A48BEA8B}" srcOrd="0" destOrd="0" presId="urn:microsoft.com/office/officeart/2005/8/layout/list1"/>
    <dgm:cxn modelId="{3B967767-8390-4972-B079-D7CB3D595A4A}" type="presOf" srcId="{C67529C6-50C0-49D4-BCFA-679759F2AAE7}" destId="{F66979EB-6EA4-4596-BF3D-57046D4E4473}" srcOrd="1" destOrd="0" presId="urn:microsoft.com/office/officeart/2005/8/layout/list1"/>
    <dgm:cxn modelId="{F642D276-55FB-4589-A137-08AE00688F35}" srcId="{6064C3BE-E9AC-40CA-8369-887086B08A9B}" destId="{C67529C6-50C0-49D4-BCFA-679759F2AAE7}" srcOrd="0" destOrd="0" parTransId="{3F103F2C-E2DC-4B6F-B879-C14758194183}" sibTransId="{3CD41E3A-C34C-4300-B183-CB11F6622DC0}"/>
    <dgm:cxn modelId="{B8A11295-976B-4D63-A0DC-C27DBC1C8DDF}" type="presOf" srcId="{17ACA8F8-8C36-4A9E-9A70-A9B713979663}" destId="{9D035F26-769A-4BF3-8987-C05422EAAFF9}" srcOrd="0" destOrd="0" presId="urn:microsoft.com/office/officeart/2005/8/layout/list1"/>
    <dgm:cxn modelId="{F99806AF-EF5E-4289-84D7-F20BEF0E5ED8}" type="presOf" srcId="{6064C3BE-E9AC-40CA-8369-887086B08A9B}" destId="{4BB41710-183C-4E90-B41D-B1E66570334A}" srcOrd="0" destOrd="0" presId="urn:microsoft.com/office/officeart/2005/8/layout/list1"/>
    <dgm:cxn modelId="{CB61B0B4-62C1-4B53-AF3C-579E30A4B394}" type="presOf" srcId="{1ABAC94A-BD92-44BA-8B90-EE3CCB0A9998}" destId="{C99FA999-9ED7-49D2-A52F-D6F05EC507F2}" srcOrd="1" destOrd="0" presId="urn:microsoft.com/office/officeart/2005/8/layout/list1"/>
    <dgm:cxn modelId="{6869C8C5-8186-4774-A60B-5315C03BA5DE}" type="presOf" srcId="{17ACA8F8-8C36-4A9E-9A70-A9B713979663}" destId="{97FDEC33-1529-42D1-8469-6F5BCE34B148}" srcOrd="1" destOrd="0" presId="urn:microsoft.com/office/officeart/2005/8/layout/list1"/>
    <dgm:cxn modelId="{52BD18D5-D0DE-4691-AC5C-841143C5615F}" srcId="{6064C3BE-E9AC-40CA-8369-887086B08A9B}" destId="{17ACA8F8-8C36-4A9E-9A70-A9B713979663}" srcOrd="2" destOrd="0" parTransId="{BDFA7DE0-40EC-413B-B834-FEF749911FB4}" sibTransId="{4AB5A5E0-01C4-4386-9216-8260C3F471DB}"/>
    <dgm:cxn modelId="{B25535D6-6DA7-4CA0-842C-35CDF4CD2726}" type="presOf" srcId="{272C8187-68AA-4923-B977-9E5742C2118F}" destId="{4550646E-E235-4D94-AFD4-02FB2397E9BB}" srcOrd="1" destOrd="0" presId="urn:microsoft.com/office/officeart/2005/8/layout/list1"/>
    <dgm:cxn modelId="{3C4E8E9E-5C7E-492A-8386-0BD21F4640DB}" type="presParOf" srcId="{4BB41710-183C-4E90-B41D-B1E66570334A}" destId="{B02557AD-50F8-4E1D-AA4C-C6A8193AE611}" srcOrd="0" destOrd="0" presId="urn:microsoft.com/office/officeart/2005/8/layout/list1"/>
    <dgm:cxn modelId="{6C41B183-36A5-417C-B1CE-88E636DF8B4F}" type="presParOf" srcId="{B02557AD-50F8-4E1D-AA4C-C6A8193AE611}" destId="{4E7DF25E-C0F3-4D18-9B45-D28E82D238E3}" srcOrd="0" destOrd="0" presId="urn:microsoft.com/office/officeart/2005/8/layout/list1"/>
    <dgm:cxn modelId="{1ACC2CBB-BF9A-4F10-8459-ABA77D73EA33}" type="presParOf" srcId="{B02557AD-50F8-4E1D-AA4C-C6A8193AE611}" destId="{F66979EB-6EA4-4596-BF3D-57046D4E4473}" srcOrd="1" destOrd="0" presId="urn:microsoft.com/office/officeart/2005/8/layout/list1"/>
    <dgm:cxn modelId="{5DF99561-4CE7-4B7D-BBF7-867948252D85}" type="presParOf" srcId="{4BB41710-183C-4E90-B41D-B1E66570334A}" destId="{2D579B95-B5F0-4C04-8D75-3672AFBD4543}" srcOrd="1" destOrd="0" presId="urn:microsoft.com/office/officeart/2005/8/layout/list1"/>
    <dgm:cxn modelId="{D26B8794-6A87-4C09-8DE8-718A88FFA648}" type="presParOf" srcId="{4BB41710-183C-4E90-B41D-B1E66570334A}" destId="{28E5D8D8-286B-4EC7-9DF7-2268ADAE258E}" srcOrd="2" destOrd="0" presId="urn:microsoft.com/office/officeart/2005/8/layout/list1"/>
    <dgm:cxn modelId="{57B085EB-5156-444B-BEC3-BDE6F7E7AF03}" type="presParOf" srcId="{4BB41710-183C-4E90-B41D-B1E66570334A}" destId="{8861A3FE-1E7A-4859-9D59-C75559731DA5}" srcOrd="3" destOrd="0" presId="urn:microsoft.com/office/officeart/2005/8/layout/list1"/>
    <dgm:cxn modelId="{6513695E-3197-4997-AC53-9225261AA151}" type="presParOf" srcId="{4BB41710-183C-4E90-B41D-B1E66570334A}" destId="{E429B760-2B97-4364-8A09-018E76CA469A}" srcOrd="4" destOrd="0" presId="urn:microsoft.com/office/officeart/2005/8/layout/list1"/>
    <dgm:cxn modelId="{5C12E8DD-BB61-48B6-A535-AE23390BECBB}" type="presParOf" srcId="{E429B760-2B97-4364-8A09-018E76CA469A}" destId="{1EC54E32-93B7-493A-B1E7-6CC8A48BEA8B}" srcOrd="0" destOrd="0" presId="urn:microsoft.com/office/officeart/2005/8/layout/list1"/>
    <dgm:cxn modelId="{9CD5293D-46FE-4457-B2DA-5DF661342157}" type="presParOf" srcId="{E429B760-2B97-4364-8A09-018E76CA469A}" destId="{4550646E-E235-4D94-AFD4-02FB2397E9BB}" srcOrd="1" destOrd="0" presId="urn:microsoft.com/office/officeart/2005/8/layout/list1"/>
    <dgm:cxn modelId="{2576E706-9CC6-410B-A4E0-19C541AFDEAA}" type="presParOf" srcId="{4BB41710-183C-4E90-B41D-B1E66570334A}" destId="{DCFB2C97-3B3C-4239-BE43-780C5BA6499F}" srcOrd="5" destOrd="0" presId="urn:microsoft.com/office/officeart/2005/8/layout/list1"/>
    <dgm:cxn modelId="{39846A76-B691-48C3-9486-A6C7D58AC235}" type="presParOf" srcId="{4BB41710-183C-4E90-B41D-B1E66570334A}" destId="{8570C6F6-28ED-47DF-93A9-897050DB4D37}" srcOrd="6" destOrd="0" presId="urn:microsoft.com/office/officeart/2005/8/layout/list1"/>
    <dgm:cxn modelId="{8EB75C4C-BA7A-467E-B684-E3B5BD8E2E44}" type="presParOf" srcId="{4BB41710-183C-4E90-B41D-B1E66570334A}" destId="{E5387956-2C8D-4AA0-8C2B-EA5A0BDF1816}" srcOrd="7" destOrd="0" presId="urn:microsoft.com/office/officeart/2005/8/layout/list1"/>
    <dgm:cxn modelId="{BF287073-946A-4759-953D-DCB4CB024306}" type="presParOf" srcId="{4BB41710-183C-4E90-B41D-B1E66570334A}" destId="{1EE80ED8-5BB2-4A8A-979A-00A4C1FC921B}" srcOrd="8" destOrd="0" presId="urn:microsoft.com/office/officeart/2005/8/layout/list1"/>
    <dgm:cxn modelId="{7C4477EC-C985-4FF6-B2DA-888904B16575}" type="presParOf" srcId="{1EE80ED8-5BB2-4A8A-979A-00A4C1FC921B}" destId="{9D035F26-769A-4BF3-8987-C05422EAAFF9}" srcOrd="0" destOrd="0" presId="urn:microsoft.com/office/officeart/2005/8/layout/list1"/>
    <dgm:cxn modelId="{2E0E2367-8CDB-4FFB-8D01-AFE1367B6D75}" type="presParOf" srcId="{1EE80ED8-5BB2-4A8A-979A-00A4C1FC921B}" destId="{97FDEC33-1529-42D1-8469-6F5BCE34B148}" srcOrd="1" destOrd="0" presId="urn:microsoft.com/office/officeart/2005/8/layout/list1"/>
    <dgm:cxn modelId="{A7B3E21C-B0AC-4CC9-AB07-4FFEFC7992CC}" type="presParOf" srcId="{4BB41710-183C-4E90-B41D-B1E66570334A}" destId="{2B0D6F2F-907C-4C18-84EE-66C0DDBC1DD5}" srcOrd="9" destOrd="0" presId="urn:microsoft.com/office/officeart/2005/8/layout/list1"/>
    <dgm:cxn modelId="{FD027649-DB89-4624-9C0D-F86E081D6C66}" type="presParOf" srcId="{4BB41710-183C-4E90-B41D-B1E66570334A}" destId="{127EC74E-AB8D-4EC9-801D-D29A6D352428}" srcOrd="10" destOrd="0" presId="urn:microsoft.com/office/officeart/2005/8/layout/list1"/>
    <dgm:cxn modelId="{38E782D1-EE8C-4D65-80D4-789C6E2BD3F0}" type="presParOf" srcId="{4BB41710-183C-4E90-B41D-B1E66570334A}" destId="{75DAF5FC-0C20-4CE6-82A3-0F2B7642180F}" srcOrd="11" destOrd="0" presId="urn:microsoft.com/office/officeart/2005/8/layout/list1"/>
    <dgm:cxn modelId="{5191D428-CC0B-4086-924E-2DFEAEE232CB}" type="presParOf" srcId="{4BB41710-183C-4E90-B41D-B1E66570334A}" destId="{01979411-F3CA-4FD5-BA4A-7C0B982C1986}" srcOrd="12" destOrd="0" presId="urn:microsoft.com/office/officeart/2005/8/layout/list1"/>
    <dgm:cxn modelId="{DC8333DF-0858-436C-B74C-E7E8E314E45C}" type="presParOf" srcId="{01979411-F3CA-4FD5-BA4A-7C0B982C1986}" destId="{6E8A00D9-5893-4E20-8C7D-78C349B3F5FE}" srcOrd="0" destOrd="0" presId="urn:microsoft.com/office/officeart/2005/8/layout/list1"/>
    <dgm:cxn modelId="{7FEE7617-5B73-4A9B-90C0-230C87F37A24}" type="presParOf" srcId="{01979411-F3CA-4FD5-BA4A-7C0B982C1986}" destId="{C99FA999-9ED7-49D2-A52F-D6F05EC507F2}" srcOrd="1" destOrd="0" presId="urn:microsoft.com/office/officeart/2005/8/layout/list1"/>
    <dgm:cxn modelId="{74E3DD2F-E455-41A0-AC58-9666B81114F4}" type="presParOf" srcId="{4BB41710-183C-4E90-B41D-B1E66570334A}" destId="{001D6BF8-DAED-4230-860D-5A711FB3B4E1}" srcOrd="13" destOrd="0" presId="urn:microsoft.com/office/officeart/2005/8/layout/list1"/>
    <dgm:cxn modelId="{A4B7DC51-6D95-4861-8F35-C146622F6107}" type="presParOf" srcId="{4BB41710-183C-4E90-B41D-B1E66570334A}" destId="{4AE0939E-BE79-41EC-AD2D-5AB81E2AADC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2D860-F5D7-4CB8-A64F-F9701B6A038B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1097E-1778-4487-A37F-B524B6762B46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GitHub Repository – John</a:t>
          </a:r>
        </a:p>
      </dsp:txBody>
      <dsp:txXfrm>
        <a:off x="0" y="0"/>
        <a:ext cx="6900512" cy="1384035"/>
      </dsp:txXfrm>
    </dsp:sp>
    <dsp:sp modelId="{A5F8DD84-854E-4C96-BC5E-47DA11563871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4C803-C79A-4187-88B7-E35C580FAB8C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Database Design – Mia</a:t>
          </a:r>
        </a:p>
      </dsp:txBody>
      <dsp:txXfrm>
        <a:off x="0" y="1384035"/>
        <a:ext cx="6900512" cy="1384035"/>
      </dsp:txXfrm>
    </dsp:sp>
    <dsp:sp modelId="{94662F0D-0A42-4850-91D2-EB742CD24FA7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A3D59-C9E3-4D8D-9F10-7E936F262D17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Machine Learning/Neural Networks Modeling – Taylor</a:t>
          </a:r>
        </a:p>
      </dsp:txBody>
      <dsp:txXfrm>
        <a:off x="0" y="2768070"/>
        <a:ext cx="6900512" cy="1384035"/>
      </dsp:txXfrm>
    </dsp:sp>
    <dsp:sp modelId="{76D69BF3-B1D7-4879-B5C4-CEB631314456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17B2F-7239-41E4-9D23-72F5A35D20C4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Technologies - Jeff</a:t>
          </a:r>
        </a:p>
      </dsp:txBody>
      <dsp:txXfrm>
        <a:off x="0" y="4152105"/>
        <a:ext cx="6900512" cy="1384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E5D8D8-286B-4EC7-9DF7-2268ADAE258E}">
      <dsp:nvSpPr>
        <dsp:cNvPr id="0" name=""/>
        <dsp:cNvSpPr/>
      </dsp:nvSpPr>
      <dsp:spPr>
        <a:xfrm>
          <a:off x="0" y="863310"/>
          <a:ext cx="6900512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979EB-6EA4-4596-BF3D-57046D4E4473}">
      <dsp:nvSpPr>
        <dsp:cNvPr id="0" name=""/>
        <dsp:cNvSpPr/>
      </dsp:nvSpPr>
      <dsp:spPr>
        <a:xfrm>
          <a:off x="345025" y="479550"/>
          <a:ext cx="4830358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Home wins based on attendance</a:t>
          </a:r>
        </a:p>
      </dsp:txBody>
      <dsp:txXfrm>
        <a:off x="382492" y="517017"/>
        <a:ext cx="4755424" cy="692586"/>
      </dsp:txXfrm>
    </dsp:sp>
    <dsp:sp modelId="{8570C6F6-28ED-47DF-93A9-897050DB4D37}">
      <dsp:nvSpPr>
        <dsp:cNvPr id="0" name=""/>
        <dsp:cNvSpPr/>
      </dsp:nvSpPr>
      <dsp:spPr>
        <a:xfrm>
          <a:off x="0" y="2042670"/>
          <a:ext cx="6900512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50646E-E235-4D94-AFD4-02FB2397E9BB}">
      <dsp:nvSpPr>
        <dsp:cNvPr id="0" name=""/>
        <dsp:cNvSpPr/>
      </dsp:nvSpPr>
      <dsp:spPr>
        <a:xfrm>
          <a:off x="345025" y="1658910"/>
          <a:ext cx="4830358" cy="76752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Home wins based on FG%</a:t>
          </a:r>
        </a:p>
      </dsp:txBody>
      <dsp:txXfrm>
        <a:off x="382492" y="1696377"/>
        <a:ext cx="4755424" cy="692586"/>
      </dsp:txXfrm>
    </dsp:sp>
    <dsp:sp modelId="{127EC74E-AB8D-4EC9-801D-D29A6D352428}">
      <dsp:nvSpPr>
        <dsp:cNvPr id="0" name=""/>
        <dsp:cNvSpPr/>
      </dsp:nvSpPr>
      <dsp:spPr>
        <a:xfrm>
          <a:off x="0" y="3222030"/>
          <a:ext cx="6900512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FDEC33-1529-42D1-8469-6F5BCE34B148}">
      <dsp:nvSpPr>
        <dsp:cNvPr id="0" name=""/>
        <dsp:cNvSpPr/>
      </dsp:nvSpPr>
      <dsp:spPr>
        <a:xfrm>
          <a:off x="345025" y="2838270"/>
          <a:ext cx="4830358" cy="76752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Home wins based on fouls</a:t>
          </a:r>
        </a:p>
      </dsp:txBody>
      <dsp:txXfrm>
        <a:off x="382492" y="2875737"/>
        <a:ext cx="4755424" cy="692586"/>
      </dsp:txXfrm>
    </dsp:sp>
    <dsp:sp modelId="{4AE0939E-BE79-41EC-AD2D-5AB81E2AADC5}">
      <dsp:nvSpPr>
        <dsp:cNvPr id="0" name=""/>
        <dsp:cNvSpPr/>
      </dsp:nvSpPr>
      <dsp:spPr>
        <a:xfrm>
          <a:off x="0" y="4401390"/>
          <a:ext cx="6900512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FA999-9ED7-49D2-A52F-D6F05EC507F2}">
      <dsp:nvSpPr>
        <dsp:cNvPr id="0" name=""/>
        <dsp:cNvSpPr/>
      </dsp:nvSpPr>
      <dsp:spPr>
        <a:xfrm>
          <a:off x="345025" y="4017630"/>
          <a:ext cx="4830358" cy="7675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???</a:t>
          </a:r>
        </a:p>
      </dsp:txBody>
      <dsp:txXfrm>
        <a:off x="382492" y="4055097"/>
        <a:ext cx="4755424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B1FD-0320-4955-A1E1-444ADF04E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C6802-E098-4927-BA14-939AA93DB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69E07-58DB-490B-AA5A-EC4C046F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372D-4470-42C2-8695-C2F53445A7A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21EDF-24FF-45E6-98E4-9325B47D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E164-7DD3-4B78-A585-90370EF6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E75-7986-46B0-A31F-DD36884EB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3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984E-7692-4C4F-B382-6A5CF8F7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F4ACD-76A3-4F6A-B31F-F6E50B7B4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D2D90-2C18-497E-B64C-178BA10D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372D-4470-42C2-8695-C2F53445A7A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E770A-0311-4EE1-BF79-F0B62CE9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25FB9-0671-4F98-8E54-65B8F703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E75-7986-46B0-A31F-DD36884EB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89EA9-745F-49A8-A954-CC2209678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28360-B07B-4216-B727-77DA76539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7844B-2D19-4867-BB84-F6455552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372D-4470-42C2-8695-C2F53445A7A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4B431-1B77-4901-ABD8-2A058672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E5444-AC8D-4A94-9991-45115903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E75-7986-46B0-A31F-DD36884EB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3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4E7A-C79D-4DE0-840B-9086D1F6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F4203-6F98-4ABB-94E4-6D1BB68B1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97FEB-3428-4936-A8B5-432DBF37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372D-4470-42C2-8695-C2F53445A7A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1ABA3-A3D2-4F2E-8AF4-FA683314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82BB6-A5A4-4757-A578-52D392C7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E75-7986-46B0-A31F-DD36884EB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6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8B2F-4970-4BAF-92D9-C88B7E54E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3BC41-63E9-48CA-BBBF-46B636F7B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E5BDC-1EDE-43B5-8D9F-DA6BA656D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372D-4470-42C2-8695-C2F53445A7A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B8CC0-3162-439C-B46E-BED3A93B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79737-0D4A-4E88-A8BD-379C12F8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E75-7986-46B0-A31F-DD36884EB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1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9920-5E7D-4223-AFAD-178C4BE6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21D69-7D2E-442B-ABE4-9A3B76F2A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20B6D-494D-43BC-90BC-D79D0925B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AF073-776A-4790-B2B0-1D9D699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372D-4470-42C2-8695-C2F53445A7A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90E8B-30FD-43EB-A1D4-63EA7966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22916-4F18-4E75-A353-F281B0FE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E75-7986-46B0-A31F-DD36884EB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4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0AE0-CE3A-4099-AA30-EACD825B7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D1523-DD51-43A9-8016-467FF4ACB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59B46-2B39-489B-A71C-36314DC70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0FFD2E-9559-4158-9B24-030DBACCE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46544-2A57-4AD7-A224-3214C573F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77AAC9-C935-477F-8BDA-BB95D6AB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372D-4470-42C2-8695-C2F53445A7A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53CB5C-C642-4D3F-8834-0B310161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6E92A-5A60-4F58-9AE2-6F65A4F6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E75-7986-46B0-A31F-DD36884EB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1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D28A-E663-4F0E-B5CA-AD753B84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6B372-BC70-49B7-928B-267DC2305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372D-4470-42C2-8695-C2F53445A7A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15755-0C29-4EBF-B894-E5B7E244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0BB5B-67AE-4A63-9338-134F6690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E75-7986-46B0-A31F-DD36884EB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0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6579A-1043-432E-A57C-E97C5C60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372D-4470-42C2-8695-C2F53445A7A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C8C71-1439-4AD9-8B38-F26B8FE8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7E0CA-16AB-4891-99B2-20615185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E75-7986-46B0-A31F-DD36884EB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5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F323-70EA-4E78-8531-283B73BB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43C5D-70F6-48A8-846E-D805AF1A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3379D-ADB1-49F1-BD79-B4DECF0EA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32977-F928-4499-A79B-F4353B70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372D-4470-42C2-8695-C2F53445A7A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C190D-B23C-44D4-BB4F-F33B43DA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10697-DC9D-4E36-8E5E-6D718F8C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E75-7986-46B0-A31F-DD36884EB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7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EB6E-31CF-4376-9D5A-E0F511AA2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C3F003-C8F7-4599-AE0D-DF9AF2764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E458B-8F54-4D89-90A9-7F8338162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6EE66-0843-4DA7-9F37-642D4D9E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372D-4470-42C2-8695-C2F53445A7A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6E67B-0AFA-47C3-B8D6-AF6EA5A6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0517C-6552-45ED-8226-87EAAF1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E75-7986-46B0-A31F-DD36884EB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1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E1795F-1F2B-498F-86FE-8B401F64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2D4F6-B4B1-46B9-ABC9-38D086B7D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211FF-0F47-4A74-B8D0-E4757D2DA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372D-4470-42C2-8695-C2F53445A7A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7B66B-746F-465C-A783-0ED954376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88C39-53A9-441C-99B1-BF259658C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33E75-7986-46B0-A31F-DD36884EB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7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56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7169A-3285-4AAB-BFE5-0DC72A84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NBA Prediction Team</a:t>
            </a:r>
          </a:p>
        </p:txBody>
      </p:sp>
      <p:pic>
        <p:nvPicPr>
          <p:cNvPr id="5" name="Content Placeholder 4" descr="Icon&#10;&#10;Description automatically generated with medium confidence">
            <a:extLst>
              <a:ext uri="{FF2B5EF4-FFF2-40B4-BE49-F238E27FC236}">
                <a16:creationId xmlns:a16="http://schemas.microsoft.com/office/drawing/2014/main" id="{8B4EAFE2-086E-4863-A5A9-899A1262E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674162"/>
            <a:ext cx="7347537" cy="55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05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FD9D3-F9BC-4A5D-860F-9D6B3655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7B5A7-B057-4E8C-91BE-882DCFA1A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8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A383B-E07E-4CA5-953F-A1D8EFC08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Team Roles: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912C90-38C0-4680-8192-D20C9CDB94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0876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41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BA62104-5A45-4F0A-8F32-B72CA1FC078D}"/>
              </a:ext>
            </a:extLst>
          </p:cNvPr>
          <p:cNvSpPr txBox="1"/>
          <p:nvPr/>
        </p:nvSpPr>
        <p:spPr>
          <a:xfrm>
            <a:off x="916498" y="2223298"/>
            <a:ext cx="6094602" cy="1572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game_original.csv </a:t>
            </a:r>
            <a:r>
              <a:rPr lang="en-US" dirty="0">
                <a:solidFill>
                  <a:srgbClr val="FF0000"/>
                </a:solidFill>
              </a:rPr>
              <a:t>(add link?)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game_edited.csv (edited from the original)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nba_2009_2011.csv </a:t>
            </a:r>
            <a:r>
              <a:rPr lang="en-US" dirty="0">
                <a:solidFill>
                  <a:srgbClr val="FF0000"/>
                </a:solidFill>
              </a:rPr>
              <a:t>(add link?)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team.csv </a:t>
            </a:r>
            <a:r>
              <a:rPr lang="en-US" dirty="0">
                <a:solidFill>
                  <a:srgbClr val="FF0000"/>
                </a:solidFill>
              </a:rPr>
              <a:t>(add link?)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68B03F-352E-4B3D-9BF6-E278850045C9}"/>
              </a:ext>
            </a:extLst>
          </p:cNvPr>
          <p:cNvSpPr txBox="1"/>
          <p:nvPr/>
        </p:nvSpPr>
        <p:spPr>
          <a:xfrm>
            <a:off x="5034484" y="554351"/>
            <a:ext cx="2824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Potential Datasets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BFC87F-F995-4E07-9046-EA306BFF1DD6}"/>
              </a:ext>
            </a:extLst>
          </p:cNvPr>
          <p:cNvSpPr txBox="1"/>
          <p:nvPr/>
        </p:nvSpPr>
        <p:spPr>
          <a:xfrm>
            <a:off x="1000387" y="1753299"/>
            <a:ext cx="105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Datasets:</a:t>
            </a:r>
          </a:p>
        </p:txBody>
      </p:sp>
    </p:spTree>
    <p:extLst>
      <p:ext uri="{BB962C8B-B14F-4D97-AF65-F5344CB8AC3E}">
        <p14:creationId xmlns:p14="http://schemas.microsoft.com/office/powerpoint/2010/main" val="25663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451F3-CAB4-4C4A-B03B-DA47BE49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Topics to address: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9057E3-CEEB-46A1-BCCC-BA9397A42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429972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203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9012-7967-4B29-814F-85547356A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E9AC6-EE34-4681-B44F-33F450E96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Import dataset – sourced and downloaded</a:t>
            </a:r>
          </a:p>
          <a:p>
            <a:pPr marL="0" indent="0">
              <a:buNone/>
            </a:pPr>
            <a:r>
              <a:rPr lang="en-US" dirty="0"/>
              <a:t>2. Massage data – clean and transform to </a:t>
            </a:r>
            <a:r>
              <a:rPr lang="en-US" dirty="0" err="1"/>
              <a:t>dataframe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Develop database (Postgres/Mongo) model and show E-R between tables</a:t>
            </a:r>
          </a:p>
          <a:p>
            <a:pPr marL="0" indent="0">
              <a:buNone/>
            </a:pPr>
            <a:r>
              <a:rPr lang="en-US" dirty="0"/>
              <a:t>4. Show Machine learning to tell data story</a:t>
            </a:r>
          </a:p>
          <a:p>
            <a:pPr marL="0" indent="0">
              <a:buNone/>
            </a:pPr>
            <a:r>
              <a:rPr lang="en-US" dirty="0"/>
              <a:t>5. Build dashboard to show visuals in Tableau or customized one with </a:t>
            </a:r>
            <a:r>
              <a:rPr lang="en-US" dirty="0" err="1"/>
              <a:t>javascript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6. Summarize findings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45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C5CF3-39C6-4D7F-8699-73CA6B9D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 screenshot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1A81-47B0-485A-A4B8-7C586919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83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8EA0-A359-4861-806B-1808632D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 E-R Chart</a:t>
            </a:r>
          </a:p>
        </p:txBody>
      </p:sp>
    </p:spTree>
    <p:extLst>
      <p:ext uri="{BB962C8B-B14F-4D97-AF65-F5344CB8AC3E}">
        <p14:creationId xmlns:p14="http://schemas.microsoft.com/office/powerpoint/2010/main" val="359579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53DF-12AA-4A6D-BC48-5837CFF5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17C22-D7B5-4775-B227-1EEC43725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87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A602-4605-4344-B122-7FB917BD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199B-D5F1-4094-8CC7-321AB1624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82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2948</TotalTime>
  <Words>160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NBA Prediction Team</vt:lpstr>
      <vt:lpstr>Team Roles:</vt:lpstr>
      <vt:lpstr>PowerPoint Presentation</vt:lpstr>
      <vt:lpstr>Topics to address:</vt:lpstr>
      <vt:lpstr>General Workflow</vt:lpstr>
      <vt:lpstr>GitHub Repository screenshot</vt:lpstr>
      <vt:lpstr>Database Design E-R Chart</vt:lpstr>
      <vt:lpstr>Machine Learning Code</vt:lpstr>
      <vt:lpstr>Technologies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Austin</dc:creator>
  <cp:lastModifiedBy>Jeffrey Austin</cp:lastModifiedBy>
  <cp:revision>24</cp:revision>
  <dcterms:created xsi:type="dcterms:W3CDTF">2021-07-15T20:13:07Z</dcterms:created>
  <dcterms:modified xsi:type="dcterms:W3CDTF">2021-07-22T19:47:22Z</dcterms:modified>
</cp:coreProperties>
</file>