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rittenLogo.pn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999" y="1324900"/>
            <a:ext cx="5298000" cy="2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1923000" y="3362600"/>
            <a:ext cx="77154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“Revolutionizing the secondhand buying and selling experience;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						       for students, by students.”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7813500" y="4513800"/>
            <a:ext cx="1330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J.B. Morris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01/23/2017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Description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A marketplace for college students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Familiar community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Rating system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Reverse the shopping process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Get alerted when relevant items are posted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666666"/>
              </a:buClr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Point of View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2"/>
            <a:ext cx="9144000" cy="51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Operations and Technologies Description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Javascript, HTML, CSS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ReactJS, React Native (</a:t>
            </a:r>
            <a:r>
              <a:rPr lang="en"/>
              <a:t>tentative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Atom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Firebase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</a:t>
            </a:r>
            <a:r>
              <a:rPr lang="en"/>
              <a:t> Development Schedule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6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Weekly Cycle: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Monday: Development Scrum (402)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Tuesday: “Polish” weekly MVP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Wednesday: Meet with marketing team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Thursday: Begin addressing marketing team’s feedback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Friday: open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Saturday: Primary Development Day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400"/>
              <a:t>Sunday: open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