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54349"/>
          </a:xfrm>
        </p:spPr>
        <p:txBody>
          <a:bodyPr>
            <a:normAutofit/>
          </a:bodyPr>
          <a:lstStyle/>
          <a:p>
            <a:r>
              <a:rPr lang="en-US" dirty="0" smtClean="0"/>
              <a:t>n = 30,000 (</a:t>
            </a:r>
            <a:r>
              <a:rPr lang="en-US" dirty="0"/>
              <a:t>source: </a:t>
            </a:r>
            <a:r>
              <a:rPr lang="en-US" dirty="0" smtClean="0"/>
              <a:t>Taiwanese bank)</a:t>
            </a:r>
          </a:p>
          <a:p>
            <a:r>
              <a:rPr lang="en-US" dirty="0" smtClean="0"/>
              <a:t>23 explanatory variables</a:t>
            </a:r>
          </a:p>
          <a:p>
            <a:pPr lvl="1"/>
            <a:r>
              <a:rPr lang="en-US" dirty="0" smtClean="0"/>
              <a:t>X1 – X5: Credit given, gender, education level, marital status, age</a:t>
            </a:r>
          </a:p>
          <a:p>
            <a:pPr lvl="1"/>
            <a:r>
              <a:rPr lang="en-US" dirty="0" smtClean="0"/>
              <a:t>X6 –X11: Monthly history of past payment | </a:t>
            </a:r>
            <a:r>
              <a:rPr lang="en-US" dirty="0"/>
              <a:t> </a:t>
            </a:r>
            <a:r>
              <a:rPr lang="en-US" dirty="0" smtClean="0"/>
              <a:t>X12 – X17: Monthly bill statement amount </a:t>
            </a:r>
          </a:p>
          <a:p>
            <a:pPr lvl="1"/>
            <a:r>
              <a:rPr lang="en-US" dirty="0" smtClean="0"/>
              <a:t>X18 – X23: Monthly previous payments</a:t>
            </a:r>
          </a:p>
          <a:p>
            <a:r>
              <a:rPr lang="en-US" dirty="0" smtClean="0"/>
              <a:t>Response variable: Y = 1 (yes defaulted) , Y = 0 (no)</a:t>
            </a:r>
          </a:p>
          <a:p>
            <a:pPr lvl="1"/>
            <a:r>
              <a:rPr lang="en-US" dirty="0" smtClean="0"/>
              <a:t>22% defaulted (6636 / 30,000)</a:t>
            </a:r>
          </a:p>
        </p:txBody>
      </p:sp>
    </p:spTree>
    <p:extLst>
      <p:ext uri="{BB962C8B-B14F-4D97-AF65-F5344CB8AC3E}">
        <p14:creationId xmlns:p14="http://schemas.microsoft.com/office/powerpoint/2010/main" val="21413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split into 2 groups, model training and validation</a:t>
            </a:r>
          </a:p>
          <a:p>
            <a:r>
              <a:rPr lang="en-US" dirty="0" smtClean="0"/>
              <a:t>Error rate not best measure of model accuracy</a:t>
            </a:r>
          </a:p>
          <a:p>
            <a:pPr lvl="1"/>
            <a:r>
              <a:rPr lang="en-US" dirty="0" smtClean="0"/>
              <a:t>Best measure: area ratio of lift chart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K-nearest neighbor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Discriminant analysis</a:t>
            </a:r>
          </a:p>
          <a:p>
            <a:r>
              <a:rPr lang="en-US" dirty="0" smtClean="0"/>
              <a:t>Naïve Bayesian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10-fold validation versus 50/50 split</a:t>
            </a:r>
            <a:endParaRPr lang="en-US" dirty="0" smtClean="0"/>
          </a:p>
          <a:p>
            <a:r>
              <a:rPr lang="en-US" dirty="0" smtClean="0"/>
              <a:t>Feature selection &amp; addition</a:t>
            </a:r>
          </a:p>
          <a:p>
            <a:r>
              <a:rPr lang="en-US" dirty="0" smtClean="0"/>
              <a:t>[Adaboost?] , [PCA w/ Random forest</a:t>
            </a:r>
            <a:r>
              <a:rPr lang="en-US" smtClean="0"/>
              <a:t>?]  , [SVM?]</a:t>
            </a:r>
            <a:endParaRPr lang="en-US" dirty="0" smtClean="0"/>
          </a:p>
          <a:p>
            <a:r>
              <a:rPr lang="en-US" dirty="0" smtClean="0"/>
              <a:t>Evaluation Measure</a:t>
            </a:r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smtClean="0"/>
              <a:t>Comparison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9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200</TotalTime>
  <Words>163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Predicting  Credit Card Defaults</vt:lpstr>
      <vt:lpstr>Description of the Data</vt:lpstr>
      <vt:lpstr>Classification</vt:lpstr>
      <vt:lpstr>Baseline Methods</vt:lpstr>
      <vt:lpstr>New Methods</vt:lpstr>
      <vt:lpstr>Experiment Comparison Analysis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11</cp:revision>
  <dcterms:created xsi:type="dcterms:W3CDTF">2016-03-06T17:25:59Z</dcterms:created>
  <dcterms:modified xsi:type="dcterms:W3CDTF">2016-03-06T21:46:07Z</dcterms:modified>
</cp:coreProperties>
</file>