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71" r:id="rId6"/>
    <p:sldId id="272" r:id="rId7"/>
    <p:sldId id="269" r:id="rId8"/>
    <p:sldId id="258" r:id="rId9"/>
    <p:sldId id="265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590"/>
  </p:normalViewPr>
  <p:slideViewPr>
    <p:cSldViewPr snapToGrid="0" snapToObjects="1">
      <p:cViewPr>
        <p:scale>
          <a:sx n="94" d="100"/>
          <a:sy n="94" d="100"/>
        </p:scale>
        <p:origin x="72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 average performance had mixed results</a:t>
            </a:r>
            <a:endParaRPr lang="en-US" dirty="0"/>
          </a:p>
          <a:p>
            <a:pPr lvl="1"/>
            <a:r>
              <a:rPr lang="en-US" dirty="0" smtClean="0"/>
              <a:t>Some improvements, </a:t>
            </a:r>
            <a:r>
              <a:rPr lang="en-US" dirty="0" smtClean="0"/>
              <a:t>others </a:t>
            </a:r>
            <a:r>
              <a:rPr lang="en-US" dirty="0" smtClean="0"/>
              <a:t>did </a:t>
            </a:r>
            <a:r>
              <a:rPr lang="en-US" dirty="0" smtClean="0"/>
              <a:t>worse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0892"/>
              </p:ext>
            </p:extLst>
          </p:nvPr>
        </p:nvGraphicFramePr>
        <p:xfrm>
          <a:off x="1583140" y="2101757"/>
          <a:ext cx="9485195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541"/>
                <a:gridCol w="1647413"/>
                <a:gridCol w="1756747"/>
                <a:gridCol w="1756747"/>
                <a:gridCol w="1756747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9862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approach yielded worse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dirty="0" smtClean="0"/>
              <a:t>overall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9442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Modest Improvement: </a:t>
            </a:r>
            <a:r>
              <a:rPr lang="en-US" dirty="0"/>
              <a:t>Feature </a:t>
            </a:r>
            <a:r>
              <a:rPr lang="en-US" dirty="0" smtClean="0"/>
              <a:t>Selection, </a:t>
            </a:r>
            <a:r>
              <a:rPr lang="en-US" dirty="0"/>
              <a:t>10-fold Cross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 smtClean="0"/>
              <a:t>No improvement: </a:t>
            </a:r>
            <a:r>
              <a:rPr lang="en-US" altLang="zh-CN" dirty="0" smtClean="0"/>
              <a:t>PCA</a:t>
            </a:r>
            <a:endParaRPr lang="en-US" dirty="0" smtClean="0"/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Also analyzed data set: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84310" y="1848134"/>
            <a:ext cx="10018713" cy="37543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= 30,000 (source: Taiwanese bank) ; 22% defaulted (6,636 / 30,000)</a:t>
            </a: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</a:t>
            </a:r>
            <a:r>
              <a:rPr lang="en-US"/>
              <a:t>of </a:t>
            </a:r>
            <a:r>
              <a:rPr lang="en-US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972" y="264009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en-US" b="1" i="1" dirty="0" smtClean="0">
                <a:solidFill>
                  <a:srgbClr val="00B050"/>
                </a:solidFill>
              </a:rPr>
              <a:t>redit_balance / </a:t>
            </a:r>
            <a:r>
              <a:rPr lang="en-US" b="1" i="1" smtClean="0">
                <a:solidFill>
                  <a:srgbClr val="00B050"/>
                </a:solidFill>
              </a:rPr>
              <a:t>max_credit </a:t>
            </a:r>
            <a:r>
              <a:rPr lang="en-US" b="1" i="1">
                <a:solidFill>
                  <a:srgbClr val="00B050"/>
                </a:solidFill>
              </a:rPr>
              <a:t>(</a:t>
            </a:r>
            <a:r>
              <a:rPr lang="en-US" b="1" i="1" smtClean="0">
                <a:solidFill>
                  <a:srgbClr val="00B050"/>
                </a:solidFill>
              </a:rPr>
              <a:t>Sept)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2987" y="3937188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i="1" dirty="0" smtClean="0">
                <a:solidFill>
                  <a:schemeClr val="accent1"/>
                </a:solidFill>
              </a:rPr>
              <a:t>redit_balance / max_credit </a:t>
            </a:r>
            <a:r>
              <a:rPr lang="en-US" b="1" i="1" dirty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Aug)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Mixed results – some models benefitted, others did worse</a:t>
            </a:r>
            <a:endParaRPr lang="en-US" dirty="0" smtClean="0"/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2715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74.71%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72.89%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66.76%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390336" y="3758692"/>
            <a:ext cx="1075037" cy="32999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245" y="3442360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3"/>
                </a:solidFill>
              </a:rPr>
              <a:t>Changed tree (but didn’t </a:t>
            </a:r>
            <a:r>
              <a:rPr lang="en-US" b="1" i="1" smtClean="0">
                <a:solidFill>
                  <a:schemeClr val="accent3"/>
                </a:solidFill>
              </a:rPr>
              <a:t>drastically improve </a:t>
            </a:r>
            <a:r>
              <a:rPr lang="en-US" b="1" i="1" dirty="0" smtClean="0">
                <a:solidFill>
                  <a:schemeClr val="accent3"/>
                </a:solidFill>
              </a:rPr>
              <a:t>accuracy )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97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curve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9795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4078" y="6171641"/>
            <a:ext cx="353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</a:t>
            </a:r>
            <a:r>
              <a:rPr lang="en-US" b="1" i="1" dirty="0" smtClean="0">
                <a:solidFill>
                  <a:srgbClr val="00B050"/>
                </a:solidFill>
              </a:rPr>
              <a:t>accuracy than error_rate </a:t>
            </a:r>
            <a:r>
              <a:rPr lang="en-US" b="1" i="1" dirty="0" smtClean="0">
                <a:solidFill>
                  <a:srgbClr val="00B050"/>
                </a:solidFill>
              </a:rPr>
              <a:t>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76" y="3138985"/>
            <a:ext cx="5005824" cy="37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916</TotalTime>
  <Words>616</Words>
  <Application>Microsoft Macintosh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华文楷体</vt:lpstr>
      <vt:lpstr>Arial</vt:lpstr>
      <vt:lpstr>Parallax</vt:lpstr>
      <vt:lpstr>Predicting  Credit Card Defaults</vt:lpstr>
      <vt:lpstr>Description of the Data</vt:lpstr>
      <vt:lpstr>Baseline Methods</vt:lpstr>
      <vt:lpstr>Improvements Attempted</vt:lpstr>
      <vt:lpstr>Experiment: Feature Selection (1 of 3)</vt:lpstr>
      <vt:lpstr>Experiment: Feature Selection (2 of 3)</vt:lpstr>
      <vt:lpstr>Experiment: Feature Selection (3 of 3)</vt:lpstr>
      <vt:lpstr>Model Accuracy</vt:lpstr>
      <vt:lpstr>Not all Misclassifications are Equal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75</cp:revision>
  <dcterms:created xsi:type="dcterms:W3CDTF">2016-03-06T17:25:59Z</dcterms:created>
  <dcterms:modified xsi:type="dcterms:W3CDTF">2016-03-08T16:37:05Z</dcterms:modified>
</cp:coreProperties>
</file>