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6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1"/>
  </p:normalViewPr>
  <p:slideViewPr>
    <p:cSldViewPr snapToGrid="0" snapToObjects="1">
      <p:cViewPr>
        <p:scale>
          <a:sx n="100" d="100"/>
          <a:sy n="100" d="100"/>
        </p:scale>
        <p:origin x="4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 with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yielded </a:t>
            </a:r>
            <a:r>
              <a:rPr lang="en-US" dirty="0" smtClean="0">
                <a:solidFill>
                  <a:srgbClr val="FF0000"/>
                </a:solidFill>
              </a:rPr>
              <a:t>no improvement </a:t>
            </a:r>
            <a:r>
              <a:rPr lang="en-US" dirty="0" smtClean="0"/>
              <a:t>over the baseline methods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  <a:endParaRPr lang="en-US" dirty="0" smtClean="0"/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ielding improvement: 10-fold cross validation</a:t>
            </a:r>
          </a:p>
          <a:p>
            <a:pPr lvl="1"/>
            <a:r>
              <a:rPr lang="en-US" dirty="0" smtClean="0"/>
              <a:t>No improvement: Feature Selection, PCA with Random Forest</a:t>
            </a:r>
            <a:endParaRPr lang="en-US" dirty="0" smtClean="0"/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://github.com/jb08/credit_card_default_ML</a:t>
            </a:r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lvl="1"/>
            <a:r>
              <a:rPr lang="en-US" dirty="0"/>
              <a:t>I. Yeh, C. Lien, The comparisons of data mining techniques for the predictive accuracy of probability of default of credit card clients, Expert Systems with Applications 36 (2) (2008) 2473–2480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</a:t>
            </a:r>
            <a:r>
              <a:rPr lang="en-US" dirty="0" smtClean="0"/>
              <a:t>bank)</a:t>
            </a:r>
          </a:p>
          <a:p>
            <a:r>
              <a:rPr lang="en-US" dirty="0" smtClean="0"/>
              <a:t>22</a:t>
            </a:r>
            <a:r>
              <a:rPr lang="en-US" dirty="0" smtClean="0"/>
              <a:t>% defaulted (</a:t>
            </a:r>
            <a:r>
              <a:rPr lang="en-US" dirty="0" smtClean="0"/>
              <a:t>6,636 </a:t>
            </a:r>
            <a:r>
              <a:rPr lang="en-US" dirty="0" smtClean="0"/>
              <a:t>/ 30,000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Source of data: </a:t>
            </a:r>
            <a:r>
              <a:rPr lang="en-US" i="1" dirty="0" smtClean="0"/>
              <a:t>UC-Irvine Machine Learning Repository</a:t>
            </a:r>
            <a:r>
              <a:rPr lang="en-US" dirty="0" smtClean="0"/>
              <a:t>, Jan-16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Sample (n=5)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094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</a:t>
            </a:r>
            <a:r>
              <a:rPr lang="en-US" dirty="0" smtClean="0"/>
              <a:t>ŷ = 0} yields similar error rate to models</a:t>
            </a:r>
            <a:endParaRPr lang="en-US" dirty="0" smtClean="0"/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</a:t>
            </a:r>
            <a:r>
              <a:rPr lang="en-US" dirty="0" smtClean="0"/>
              <a:t>ratio of lift </a:t>
            </a:r>
            <a:r>
              <a:rPr lang="en-US" dirty="0" smtClean="0"/>
              <a:t>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curve</a:t>
            </a:r>
          </a:p>
          <a:p>
            <a:pPr lvl="1"/>
            <a:r>
              <a:rPr lang="en-US" dirty="0" smtClean="0"/>
              <a:t>Sorting Smoothing Method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5640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92" y="2977977"/>
            <a:ext cx="5058033" cy="379352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Bayesian</a:t>
            </a:r>
          </a:p>
          <a:p>
            <a:pPr lvl="1"/>
            <a:r>
              <a:rPr lang="en-US" dirty="0" smtClean="0"/>
              <a:t>Neural </a:t>
            </a:r>
            <a:r>
              <a:rPr lang="en-US" dirty="0" smtClean="0"/>
              <a:t>networks</a:t>
            </a:r>
            <a:endParaRPr lang="en-US" dirty="0" smtClean="0"/>
          </a:p>
          <a:p>
            <a:pPr lvl="1"/>
            <a:r>
              <a:rPr lang="en-US" dirty="0" smtClean="0"/>
              <a:t>Classification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  <a:endParaRPr lang="en-US" dirty="0" smtClean="0"/>
          </a:p>
          <a:p>
            <a:r>
              <a:rPr lang="en-US" dirty="0" smtClean="0"/>
              <a:t>10-fold cross validation </a:t>
            </a:r>
            <a:endParaRPr lang="en-US" dirty="0" smtClean="0"/>
          </a:p>
          <a:p>
            <a:r>
              <a:rPr lang="en-US" dirty="0" smtClean="0"/>
              <a:t>PCA </a:t>
            </a:r>
            <a:r>
              <a:rPr lang="en-US" dirty="0" smtClean="0"/>
              <a:t>w/ Random </a:t>
            </a:r>
            <a:r>
              <a:rPr lang="en-US" dirty="0" smtClean="0"/>
              <a:t>forest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key credit-worthiness metric:</a:t>
            </a:r>
          </a:p>
          <a:p>
            <a:pPr lvl="1"/>
            <a:r>
              <a:rPr lang="en-US" dirty="0" smtClean="0"/>
              <a:t>Current balance </a:t>
            </a:r>
            <a:r>
              <a:rPr lang="en-US" dirty="0" smtClean="0">
                <a:solidFill>
                  <a:schemeClr val="accent1"/>
                </a:solidFill>
              </a:rPr>
              <a:t>(X18)</a:t>
            </a:r>
            <a:r>
              <a:rPr lang="en-US" dirty="0" smtClean="0"/>
              <a:t> / total credit </a:t>
            </a:r>
            <a:r>
              <a:rPr lang="en-US" dirty="0" smtClean="0">
                <a:solidFill>
                  <a:schemeClr val="accent1"/>
                </a:solidFill>
              </a:rPr>
              <a:t>(X1) </a:t>
            </a:r>
          </a:p>
          <a:p>
            <a:r>
              <a:rPr lang="en-US" dirty="0" smtClean="0"/>
              <a:t>Added this explanatory variable for two months as </a:t>
            </a:r>
            <a:r>
              <a:rPr lang="en-US" dirty="0" smtClean="0">
                <a:solidFill>
                  <a:schemeClr val="accent1"/>
                </a:solidFill>
              </a:rPr>
              <a:t>X24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X25</a:t>
            </a:r>
          </a:p>
          <a:p>
            <a:r>
              <a:rPr lang="en-US" dirty="0" smtClean="0"/>
              <a:t>However, this resulted in </a:t>
            </a:r>
            <a:r>
              <a:rPr lang="en-US" dirty="0" smtClean="0">
                <a:solidFill>
                  <a:srgbClr val="FF0000"/>
                </a:solidFill>
              </a:rPr>
              <a:t>no improvement </a:t>
            </a:r>
            <a:r>
              <a:rPr lang="en-US" dirty="0" smtClean="0"/>
              <a:t>to accuracy of models</a:t>
            </a:r>
          </a:p>
          <a:p>
            <a:r>
              <a:rPr lang="en-US" dirty="0" smtClean="0"/>
              <a:t>Did not attempt to remove features (23 is a low cardinality already)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71966"/>
              </p:ext>
            </p:extLst>
          </p:nvPr>
        </p:nvGraphicFramePr>
        <p:xfrm>
          <a:off x="6869106" y="2012951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</a:t>
            </a:r>
            <a:r>
              <a:rPr lang="en-US" dirty="0" smtClean="0">
                <a:solidFill>
                  <a:srgbClr val="00B050"/>
                </a:solidFill>
              </a:rPr>
              <a:t> improved </a:t>
            </a:r>
            <a:r>
              <a:rPr lang="en-US" dirty="0" smtClean="0"/>
              <a:t>error rates by </a:t>
            </a:r>
            <a:r>
              <a:rPr lang="en-US" dirty="0" smtClean="0">
                <a:solidFill>
                  <a:srgbClr val="00B050"/>
                </a:solidFill>
              </a:rPr>
              <a:t>200bp </a:t>
            </a:r>
            <a:r>
              <a:rPr lang="en-US" dirty="0" smtClean="0"/>
              <a:t>over 50/50 split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</a:p>
          <a:p>
            <a:r>
              <a:rPr lang="en-US" dirty="0" smtClean="0"/>
              <a:t>[]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658</TotalTime>
  <Words>495</Words>
  <Application>Microsoft Macintosh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Arial</vt:lpstr>
      <vt:lpstr>Parallax</vt:lpstr>
      <vt:lpstr>Predicting  Credit Card Defaults</vt:lpstr>
      <vt:lpstr>Description of the Data</vt:lpstr>
      <vt:lpstr>Data Sample (n=5)</vt:lpstr>
      <vt:lpstr>Not all Misclassifications are Equal</vt:lpstr>
      <vt:lpstr>Model Accuracy</vt:lpstr>
      <vt:lpstr>Baseline Methods</vt:lpstr>
      <vt:lpstr>Improvements Attempted</vt:lpstr>
      <vt:lpstr>Experiment: Feature Selection</vt:lpstr>
      <vt:lpstr>Experiment: 10-fold cross validation</vt:lpstr>
      <vt:lpstr>Experiment: PCA with Random Forest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Jason Kingsley Brown</cp:lastModifiedBy>
  <cp:revision>42</cp:revision>
  <dcterms:created xsi:type="dcterms:W3CDTF">2016-03-06T17:25:59Z</dcterms:created>
  <dcterms:modified xsi:type="dcterms:W3CDTF">2016-03-07T22:22:05Z</dcterms:modified>
</cp:coreProperties>
</file>