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23 explanatory variables</a:t>
            </a:r>
          </a:p>
          <a:p>
            <a:pPr lvl="1"/>
            <a:r>
              <a:rPr lang="en-US" dirty="0" smtClean="0"/>
              <a:t>X1 – X5: Credit given, gender, education level, marital status, age</a:t>
            </a:r>
          </a:p>
          <a:p>
            <a:pPr lvl="1"/>
            <a:r>
              <a:rPr lang="en-US" dirty="0" smtClean="0"/>
              <a:t>X6 –X11: Monthly history of past payment | </a:t>
            </a:r>
            <a:r>
              <a:rPr lang="en-US" dirty="0"/>
              <a:t> </a:t>
            </a:r>
            <a:r>
              <a:rPr lang="en-US" dirty="0" smtClean="0"/>
              <a:t>X12 – X17: Monthly bill statement amount </a:t>
            </a:r>
          </a:p>
          <a:p>
            <a:pPr lvl="1"/>
            <a:r>
              <a:rPr lang="en-US" dirty="0" smtClean="0"/>
              <a:t>X18 – X23: Monthly previous payments</a:t>
            </a:r>
          </a:p>
          <a:p>
            <a:r>
              <a:rPr lang="en-US" dirty="0" smtClean="0"/>
              <a:t>Response variable: Y = 1 (yes defaulted) , Y = 0 (no)</a:t>
            </a:r>
          </a:p>
          <a:p>
            <a:pPr lvl="1"/>
            <a:r>
              <a:rPr lang="en-US" dirty="0" smtClean="0"/>
              <a:t>88% didn’t default</a:t>
            </a:r>
          </a:p>
          <a:p>
            <a:r>
              <a:rPr lang="en-US" dirty="0" smtClean="0"/>
              <a:t>First Analyzed by I-Cheng </a:t>
            </a:r>
            <a:r>
              <a:rPr lang="en-US" dirty="0" err="1" smtClean="0"/>
              <a:t>Yeh</a:t>
            </a:r>
            <a:r>
              <a:rPr lang="en-US" dirty="0" smtClean="0"/>
              <a:t> and </a:t>
            </a:r>
            <a:r>
              <a:rPr lang="en-US" dirty="0" err="1" smtClean="0"/>
              <a:t>Che</a:t>
            </a:r>
            <a:r>
              <a:rPr lang="en-US" dirty="0" smtClean="0"/>
              <a:t>-hui Lien from Chung-Hua University</a:t>
            </a:r>
          </a:p>
          <a:p>
            <a:pPr lvl="1"/>
            <a:r>
              <a:rPr lang="en-US" dirty="0" smtClean="0"/>
              <a:t>Data Set posted at UC- Irvine </a:t>
            </a:r>
            <a:r>
              <a:rPr lang="en-US" u="sng" dirty="0" smtClean="0"/>
              <a:t>Machine Learning repository</a:t>
            </a:r>
            <a:r>
              <a:rPr lang="en-US" dirty="0" smtClean="0"/>
              <a:t> in Jan-2016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Data Mining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Discriminant analysis</a:t>
            </a:r>
          </a:p>
          <a:p>
            <a:r>
              <a:rPr lang="en-US" dirty="0" smtClean="0"/>
              <a:t>Naïve Bayesian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122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Arial</vt:lpstr>
      <vt:lpstr>Parallax</vt:lpstr>
      <vt:lpstr>Predicting  Credit Card Defaults</vt:lpstr>
      <vt:lpstr>Description of the Data</vt:lpstr>
      <vt:lpstr>Six Data Mining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5</cp:revision>
  <dcterms:created xsi:type="dcterms:W3CDTF">2016-03-06T17:25:59Z</dcterms:created>
  <dcterms:modified xsi:type="dcterms:W3CDTF">2016-03-06T17:43:11Z</dcterms:modified>
</cp:coreProperties>
</file>