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0" r:id="rId7"/>
    <p:sldId id="271" r:id="rId8"/>
    <p:sldId id="272" r:id="rId9"/>
    <p:sldId id="269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average performance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had </a:t>
            </a:r>
            <a:r>
              <a:rPr lang="en-US" dirty="0" smtClean="0">
                <a:solidFill>
                  <a:schemeClr val="accent3"/>
                </a:solidFill>
              </a:rPr>
              <a:t>mixed results</a:t>
            </a:r>
            <a:endParaRPr lang="en-US" dirty="0"/>
          </a:p>
          <a:p>
            <a:pPr lvl="1"/>
            <a:r>
              <a:rPr lang="en-US" dirty="0" smtClean="0"/>
              <a:t>Some improvements, some did work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0892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9862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approach yielded</a:t>
            </a:r>
            <a:r>
              <a:rPr lang="en-US" dirty="0">
                <a:solidFill>
                  <a:srgbClr val="FF0000"/>
                </a:solidFill>
              </a:rPr>
              <a:t> worse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overall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Error_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ate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74671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chemeClr val="accent3"/>
                </a:solidFill>
              </a:rPr>
              <a:t>modified Classification tree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model,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62944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896</TotalTime>
  <Words>615</Words>
  <Application>Microsoft Macintosh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华文楷体</vt:lpstr>
      <vt:lpstr>Parallax</vt:lpstr>
      <vt:lpstr>Predicting  Credit Card Defaults</vt:lpstr>
      <vt:lpstr>Description of the Data</vt:lpstr>
      <vt:lpstr>Model Accuracy</vt:lpstr>
      <vt:lpstr>Not all Misclassifications are Equal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71</cp:revision>
  <dcterms:created xsi:type="dcterms:W3CDTF">2016-03-06T17:25:59Z</dcterms:created>
  <dcterms:modified xsi:type="dcterms:W3CDTF">2016-03-08T16:16:53Z</dcterms:modified>
</cp:coreProperties>
</file>