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71" r:id="rId9"/>
    <p:sldId id="272" r:id="rId10"/>
    <p:sldId id="269" r:id="rId11"/>
    <p:sldId id="266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napToGrid="0" snapToObjects="1">
      <p:cViewPr>
        <p:scale>
          <a:sx n="100" d="100"/>
          <a:sy n="100" d="100"/>
        </p:scale>
        <p:origin x="4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00B050"/>
                </a:solidFill>
              </a:rPr>
              <a:t>improved Classification tree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model, but </a:t>
            </a:r>
            <a:r>
              <a:rPr lang="en-US" dirty="0" smtClean="0">
                <a:solidFill>
                  <a:srgbClr val="FF0000"/>
                </a:solidFill>
              </a:rPr>
              <a:t>no improvement</a:t>
            </a:r>
            <a:r>
              <a:rPr lang="en-US" dirty="0" smtClean="0"/>
              <a:t> on others</a:t>
            </a:r>
          </a:p>
          <a:p>
            <a:r>
              <a:rPr lang="en-US" dirty="0" smtClean="0"/>
              <a:t>Did not attempt to remove features (23 is a low cardinality already)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69106" y="2012951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</a:t>
            </a:r>
            <a:r>
              <a:rPr lang="en-US" dirty="0" smtClean="0">
                <a:solidFill>
                  <a:srgbClr val="00B050"/>
                </a:solidFill>
              </a:rPr>
              <a:t> improved </a:t>
            </a:r>
            <a:r>
              <a:rPr lang="en-US" dirty="0" smtClean="0"/>
              <a:t>error rates by </a:t>
            </a:r>
            <a:r>
              <a:rPr lang="en-US" dirty="0" smtClean="0">
                <a:solidFill>
                  <a:srgbClr val="00B050"/>
                </a:solidFill>
              </a:rPr>
              <a:t>200bp </a:t>
            </a:r>
            <a:r>
              <a:rPr lang="en-US" dirty="0" smtClean="0"/>
              <a:t>over 50/50 split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 with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approach yielded </a:t>
            </a:r>
            <a:r>
              <a:rPr lang="en-US" dirty="0" smtClean="0">
                <a:solidFill>
                  <a:srgbClr val="FF0000"/>
                </a:solidFill>
              </a:rPr>
              <a:t>no improvement </a:t>
            </a:r>
            <a:r>
              <a:rPr lang="en-US" dirty="0" smtClean="0"/>
              <a:t>over the baseline methods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  <a:endParaRPr lang="en-US" dirty="0" smtClean="0"/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mprovement: </a:t>
            </a:r>
            <a:r>
              <a:rPr lang="en-US" dirty="0" smtClean="0">
                <a:solidFill>
                  <a:srgbClr val="00B050"/>
                </a:solidFill>
              </a:rPr>
              <a:t>10-fold Cross </a:t>
            </a:r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alidation</a:t>
            </a:r>
          </a:p>
          <a:p>
            <a:pPr lvl="1"/>
            <a:r>
              <a:rPr lang="en-US" dirty="0" smtClean="0"/>
              <a:t>No improvement: </a:t>
            </a:r>
            <a:r>
              <a:rPr lang="en-US" dirty="0" smtClean="0">
                <a:solidFill>
                  <a:srgbClr val="FF0000"/>
                </a:solidFill>
              </a:rPr>
              <a:t>Feature Selection, PCA with Random Forest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</a:t>
            </a:r>
            <a:r>
              <a:rPr lang="en-US" dirty="0" smtClean="0"/>
              <a:t>bank)</a:t>
            </a:r>
          </a:p>
          <a:p>
            <a:r>
              <a:rPr lang="en-US" dirty="0" smtClean="0"/>
              <a:t>22</a:t>
            </a:r>
            <a:r>
              <a:rPr lang="en-US" dirty="0" smtClean="0"/>
              <a:t>% defaulted (</a:t>
            </a:r>
            <a:r>
              <a:rPr lang="en-US" dirty="0" smtClean="0"/>
              <a:t>6,636 </a:t>
            </a:r>
            <a:r>
              <a:rPr lang="en-US" dirty="0" smtClean="0"/>
              <a:t>/ 30,000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of data: </a:t>
            </a:r>
            <a:r>
              <a:rPr lang="en-US" i="1" dirty="0" smtClean="0"/>
              <a:t>UC-Irvine Machine Learning Repository</a:t>
            </a:r>
            <a:r>
              <a:rPr lang="en-US" dirty="0" smtClean="0"/>
              <a:t>, Jan-16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Sample (n=5)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094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</a:t>
            </a:r>
            <a:r>
              <a:rPr lang="en-US" dirty="0" smtClean="0"/>
              <a:t>ŷ = 0} yields similar error rate to models</a:t>
            </a:r>
            <a:endParaRPr lang="en-US" dirty="0" smtClean="0"/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</a:t>
            </a:r>
            <a:r>
              <a:rPr lang="en-US" dirty="0" smtClean="0"/>
              <a:t>ratio of lift </a:t>
            </a:r>
            <a:r>
              <a:rPr lang="en-US" dirty="0" smtClean="0"/>
              <a:t>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curve</a:t>
            </a:r>
          </a:p>
          <a:p>
            <a:pPr lvl="1"/>
            <a:r>
              <a:rPr lang="en-US" dirty="0" smtClean="0"/>
              <a:t>Sorting Smoothing Method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5640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281" y="61716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2977977"/>
            <a:ext cx="5058033" cy="379352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Neural </a:t>
            </a:r>
            <a:r>
              <a:rPr lang="en-US" dirty="0" smtClean="0"/>
              <a:t>networks</a:t>
            </a:r>
            <a:endParaRPr lang="en-US" dirty="0" smtClean="0"/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  <a:endParaRPr lang="en-US" dirty="0" smtClean="0"/>
          </a:p>
          <a:p>
            <a:r>
              <a:rPr lang="en-US" dirty="0" smtClean="0"/>
              <a:t>10-fold cross validation </a:t>
            </a:r>
            <a:endParaRPr lang="en-US" dirty="0" smtClean="0"/>
          </a:p>
          <a:p>
            <a:r>
              <a:rPr lang="en-US" dirty="0" smtClean="0"/>
              <a:t>PCA </a:t>
            </a:r>
            <a:r>
              <a:rPr lang="en-US" dirty="0" smtClean="0"/>
              <a:t>w/ Random </a:t>
            </a:r>
            <a:r>
              <a:rPr lang="en-US" dirty="0" smtClean="0"/>
              <a:t>forest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Experiment: Feature Selection (1 of 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6" y="2066544"/>
            <a:ext cx="9985248" cy="376280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tangle 4"/>
          <p:cNvSpPr/>
          <p:nvPr/>
        </p:nvSpPr>
        <p:spPr>
          <a:xfrm>
            <a:off x="1087052" y="20658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Experiment: Feature </a:t>
            </a:r>
            <a:r>
              <a:rPr lang="en-US"/>
              <a:t>Selection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6" y="2066544"/>
            <a:ext cx="9985248" cy="3767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70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017000" y="3682999"/>
            <a:ext cx="1473200" cy="8001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20200" y="306773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>
                <a:solidFill>
                  <a:srgbClr val="00B050"/>
                </a:solidFill>
              </a:rPr>
              <a:t>c</a:t>
            </a:r>
            <a:r>
              <a:rPr lang="en-US" b="1" i="1" smtClean="0">
                <a:solidFill>
                  <a:srgbClr val="00B050"/>
                </a:solidFill>
              </a:rPr>
              <a:t>redit_balance</a:t>
            </a:r>
            <a:r>
              <a:rPr lang="en-US" b="1" i="1" dirty="0" smtClean="0">
                <a:solidFill>
                  <a:srgbClr val="00B050"/>
                </a:solidFill>
              </a:rPr>
              <a:t> / </a:t>
            </a:r>
            <a:r>
              <a:rPr lang="en-US" b="1" i="1" smtClean="0">
                <a:solidFill>
                  <a:srgbClr val="00B050"/>
                </a:solidFill>
              </a:rPr>
              <a:t>max_credit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744</TotalTime>
  <Words>460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Arial</vt:lpstr>
      <vt:lpstr>Parallax</vt:lpstr>
      <vt:lpstr>Predicting  Credit Card Defaults</vt:lpstr>
      <vt:lpstr>Description of the Data</vt:lpstr>
      <vt:lpstr>Data Sample (n=5)</vt:lpstr>
      <vt:lpstr>Not all Misclassifications are Equal</vt:lpstr>
      <vt:lpstr>Model Accuracy</vt:lpstr>
      <vt:lpstr>Baseline Methods</vt:lpstr>
      <vt:lpstr>Improvements Attempted</vt:lpstr>
      <vt:lpstr>Experiment: Feature Selection (1 of 2)</vt:lpstr>
      <vt:lpstr>Experiment: Feature Selection (2 of 2)</vt:lpstr>
      <vt:lpstr>Experiment: Feature Selection (3 of 3)</vt:lpstr>
      <vt:lpstr>Experiment: 10-fold cross validation</vt:lpstr>
      <vt:lpstr>Experiment: PCA with Random Forest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46</cp:revision>
  <dcterms:created xsi:type="dcterms:W3CDTF">2016-03-06T17:25:59Z</dcterms:created>
  <dcterms:modified xsi:type="dcterms:W3CDTF">2016-03-07T23:47:36Z</dcterms:modified>
</cp:coreProperties>
</file>