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23 explanatory variables</a:t>
            </a:r>
          </a:p>
          <a:p>
            <a:r>
              <a:rPr lang="en-US" dirty="0" smtClean="0"/>
              <a:t>1 Response variable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Y = 1 (yes defaulted) , Y = 0 (no)</a:t>
            </a:r>
          </a:p>
          <a:p>
            <a:pPr lvl="1"/>
            <a:r>
              <a:rPr lang="en-US" dirty="0" smtClean="0"/>
              <a:t>22% defaulted (6636 / 30,000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X1 – X5: Credit given, gender, education level, marital status, age</a:t>
            </a:r>
          </a:p>
          <a:p>
            <a:pPr lvl="1"/>
            <a:r>
              <a:rPr lang="en-US" dirty="0" smtClean="0"/>
              <a:t>X6 </a:t>
            </a:r>
            <a:r>
              <a:rPr lang="en-US" dirty="0"/>
              <a:t>–X11: </a:t>
            </a:r>
            <a:r>
              <a:rPr lang="en-US" dirty="0" smtClean="0"/>
              <a:t>Monthly payment status</a:t>
            </a:r>
          </a:p>
          <a:p>
            <a:pPr lvl="1"/>
            <a:r>
              <a:rPr lang="en-US" dirty="0" smtClean="0"/>
              <a:t>X12 </a:t>
            </a:r>
            <a:r>
              <a:rPr lang="en-US" dirty="0"/>
              <a:t>– X17: Monthly bill </a:t>
            </a:r>
            <a:r>
              <a:rPr lang="en-US" dirty="0" smtClean="0"/>
              <a:t>amounts </a:t>
            </a:r>
            <a:endParaRPr lang="en-US" dirty="0"/>
          </a:p>
          <a:p>
            <a:pPr lvl="1"/>
            <a:r>
              <a:rPr lang="en-US" dirty="0"/>
              <a:t>X18 – X23: Monthly </a:t>
            </a:r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Confusion Matrix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77204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22,296 </a:t>
                      </a:r>
                    </a:p>
                    <a:p>
                      <a:r>
                        <a:rPr lang="en-US" dirty="0" smtClean="0"/>
                        <a:t>(model correctly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predicted non-default)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2,210 </a:t>
                      </a:r>
                    </a:p>
                    <a:p>
                      <a:r>
                        <a:rPr lang="en-US" dirty="0" smtClean="0"/>
                        <a:t>(model correctly </a:t>
                      </a:r>
                    </a:p>
                    <a:p>
                      <a:r>
                        <a:rPr lang="en-US" dirty="0" smtClean="0"/>
                        <a:t>predicted default)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83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</a:t>
            </a:r>
            <a:r>
              <a:rPr lang="en-US" dirty="0" smtClean="0"/>
              <a:t>ŷ = 0} yields similar error rate to models</a:t>
            </a:r>
            <a:endParaRPr lang="en-US" dirty="0" smtClean="0"/>
          </a:p>
          <a:p>
            <a:r>
              <a:rPr lang="en-US" dirty="0" smtClean="0"/>
              <a:t>Better measures: area </a:t>
            </a:r>
            <a:r>
              <a:rPr lang="en-US" dirty="0" smtClean="0"/>
              <a:t>ratio of lift </a:t>
            </a:r>
            <a:r>
              <a:rPr lang="en-US" dirty="0" smtClean="0"/>
              <a:t>chart, </a:t>
            </a:r>
            <a:r>
              <a:rPr lang="en-US" i="1" dirty="0" smtClean="0"/>
              <a:t>area-under-curve of ROC chart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8099"/>
              </p:ext>
            </p:extLst>
          </p:nvPr>
        </p:nvGraphicFramePr>
        <p:xfrm>
          <a:off x="1484309" y="29781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053914" y="32992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6781" y="53334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977977"/>
            <a:ext cx="5058033" cy="37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</a:t>
            </a:r>
            <a:r>
              <a:rPr lang="en-US" dirty="0" smtClean="0"/>
              <a:t>addition</a:t>
            </a:r>
          </a:p>
          <a:p>
            <a:r>
              <a:rPr lang="en-US" dirty="0" smtClean="0"/>
              <a:t>10-fold cross validation versus 50/50 split</a:t>
            </a:r>
          </a:p>
          <a:p>
            <a:r>
              <a:rPr lang="en-US" dirty="0"/>
              <a:t>[SVM</a:t>
            </a:r>
            <a:r>
              <a:rPr lang="en-US" dirty="0" smtClean="0"/>
              <a:t>?] , [PCA w/ Random forest?]</a:t>
            </a:r>
          </a:p>
          <a:p>
            <a:r>
              <a:rPr lang="en-US" dirty="0" smtClean="0"/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Comparison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941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  <a:endParaRPr lang="en-US" dirty="0" smtClean="0"/>
          </a:p>
          <a:p>
            <a:r>
              <a:rPr lang="en-US" dirty="0"/>
              <a:t>Supporting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://github.com/jb08/</a:t>
            </a:r>
            <a:r>
              <a:rPr lang="en-US" dirty="0" err="1">
                <a:hlinkClick r:id="rId2"/>
              </a:rPr>
              <a:t>credit_card_default_ML</a:t>
            </a:r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568</TotalTime>
  <Words>337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Predicting  Credit Card Defaults</vt:lpstr>
      <vt:lpstr>Description of the Data</vt:lpstr>
      <vt:lpstr>Data Sample (n=5)</vt:lpstr>
      <vt:lpstr>Sample Confusion Matrix</vt:lpstr>
      <vt:lpstr>Model Accuracy</vt:lpstr>
      <vt:lpstr>Baseline Methods</vt:lpstr>
      <vt:lpstr>New Methods</vt:lpstr>
      <vt:lpstr>Experiment Comparison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32</cp:revision>
  <dcterms:created xsi:type="dcterms:W3CDTF">2016-03-06T17:25:59Z</dcterms:created>
  <dcterms:modified xsi:type="dcterms:W3CDTF">2016-03-07T20:51:46Z</dcterms:modified>
</cp:coreProperties>
</file>