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61"/>
  </p:notesMasterIdLst>
  <p:sldIdLst>
    <p:sldId id="306" r:id="rId2"/>
    <p:sldId id="316" r:id="rId3"/>
    <p:sldId id="312" r:id="rId4"/>
    <p:sldId id="384" r:id="rId5"/>
    <p:sldId id="430" r:id="rId6"/>
    <p:sldId id="444" r:id="rId7"/>
    <p:sldId id="446" r:id="rId8"/>
    <p:sldId id="445" r:id="rId9"/>
    <p:sldId id="447" r:id="rId10"/>
    <p:sldId id="448" r:id="rId11"/>
    <p:sldId id="449" r:id="rId12"/>
    <p:sldId id="473" r:id="rId13"/>
    <p:sldId id="475" r:id="rId14"/>
    <p:sldId id="474" r:id="rId15"/>
    <p:sldId id="389" r:id="rId16"/>
    <p:sldId id="438" r:id="rId17"/>
    <p:sldId id="450" r:id="rId18"/>
    <p:sldId id="451" r:id="rId19"/>
    <p:sldId id="452" r:id="rId20"/>
    <p:sldId id="431" r:id="rId21"/>
    <p:sldId id="439" r:id="rId22"/>
    <p:sldId id="453" r:id="rId23"/>
    <p:sldId id="454" r:id="rId24"/>
    <p:sldId id="385" r:id="rId25"/>
    <p:sldId id="390" r:id="rId26"/>
    <p:sldId id="440" r:id="rId27"/>
    <p:sldId id="455" r:id="rId28"/>
    <p:sldId id="391" r:id="rId29"/>
    <p:sldId id="441" r:id="rId30"/>
    <p:sldId id="456" r:id="rId31"/>
    <p:sldId id="457" r:id="rId32"/>
    <p:sldId id="458" r:id="rId33"/>
    <p:sldId id="432" r:id="rId34"/>
    <p:sldId id="459" r:id="rId35"/>
    <p:sldId id="442" r:id="rId36"/>
    <p:sldId id="460" r:id="rId37"/>
    <p:sldId id="433" r:id="rId38"/>
    <p:sldId id="443" r:id="rId39"/>
    <p:sldId id="461" r:id="rId40"/>
    <p:sldId id="462" r:id="rId41"/>
    <p:sldId id="463" r:id="rId42"/>
    <p:sldId id="386" r:id="rId43"/>
    <p:sldId id="392" r:id="rId44"/>
    <p:sldId id="435" r:id="rId45"/>
    <p:sldId id="464" r:id="rId46"/>
    <p:sldId id="393" r:id="rId47"/>
    <p:sldId id="465" r:id="rId48"/>
    <p:sldId id="436" r:id="rId49"/>
    <p:sldId id="434" r:id="rId50"/>
    <p:sldId id="437" r:id="rId51"/>
    <p:sldId id="466" r:id="rId52"/>
    <p:sldId id="467" r:id="rId53"/>
    <p:sldId id="468" r:id="rId54"/>
    <p:sldId id="469" r:id="rId55"/>
    <p:sldId id="470" r:id="rId56"/>
    <p:sldId id="471" r:id="rId57"/>
    <p:sldId id="472" r:id="rId58"/>
    <p:sldId id="383" r:id="rId59"/>
    <p:sldId id="303" r:id="rId60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5153"/>
    <a:srgbClr val="8A8A8A"/>
    <a:srgbClr val="6B6B6B"/>
    <a:srgbClr val="264DAE"/>
    <a:srgbClr val="4ADAD7"/>
    <a:srgbClr val="90A3A6"/>
    <a:srgbClr val="EDDFF5"/>
    <a:srgbClr val="493B93"/>
    <a:srgbClr val="80808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B19351-203A-D34A-B336-F5CA9AF1633E}" v="188" dt="2021-10-28T05:37:31.4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155" autoAdjust="0"/>
    <p:restoredTop sz="87432" autoAdjust="0"/>
  </p:normalViewPr>
  <p:slideViewPr>
    <p:cSldViewPr snapToGrid="0">
      <p:cViewPr varScale="1">
        <p:scale>
          <a:sx n="140" d="100"/>
          <a:sy n="140" d="100"/>
        </p:scale>
        <p:origin x="318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89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úlius Baráth" userId="e650c4ab-697e-4750-bd58-c1531aabce95" providerId="ADAL" clId="{A7609E37-DD67-41E7-8274-66C8AF4F1BC6}"/>
    <pc:docChg chg="modSld">
      <pc:chgData name="Július Baráth" userId="e650c4ab-697e-4750-bd58-c1531aabce95" providerId="ADAL" clId="{A7609E37-DD67-41E7-8274-66C8AF4F1BC6}" dt="2021-02-18T09:52:32.782" v="38" actId="1036"/>
      <pc:docMkLst>
        <pc:docMk/>
      </pc:docMkLst>
      <pc:sldChg chg="addSp modSp mod">
        <pc:chgData name="Július Baráth" userId="e650c4ab-697e-4750-bd58-c1531aabce95" providerId="ADAL" clId="{A7609E37-DD67-41E7-8274-66C8AF4F1BC6}" dt="2021-02-18T09:49:32.093" v="37" actId="1076"/>
        <pc:sldMkLst>
          <pc:docMk/>
          <pc:sldMk cId="2129130291" sldId="435"/>
        </pc:sldMkLst>
        <pc:spChg chg="add mod">
          <ac:chgData name="Július Baráth" userId="e650c4ab-697e-4750-bd58-c1531aabce95" providerId="ADAL" clId="{A7609E37-DD67-41E7-8274-66C8AF4F1BC6}" dt="2021-02-18T09:49:32.093" v="37" actId="1076"/>
          <ac:spMkLst>
            <pc:docMk/>
            <pc:sldMk cId="2129130291" sldId="435"/>
            <ac:spMk id="5" creationId="{FC17959C-05E6-4E91-82D0-BEA93314D061}"/>
          </ac:spMkLst>
        </pc:spChg>
      </pc:sldChg>
      <pc:sldChg chg="addSp modSp mod">
        <pc:chgData name="Július Baráth" userId="e650c4ab-697e-4750-bd58-c1531aabce95" providerId="ADAL" clId="{A7609E37-DD67-41E7-8274-66C8AF4F1BC6}" dt="2021-02-18T09:38:00.566" v="35" actId="20577"/>
        <pc:sldMkLst>
          <pc:docMk/>
          <pc:sldMk cId="1717900880" sldId="454"/>
        </pc:sldMkLst>
        <pc:spChg chg="add mod">
          <ac:chgData name="Július Baráth" userId="e650c4ab-697e-4750-bd58-c1531aabce95" providerId="ADAL" clId="{A7609E37-DD67-41E7-8274-66C8AF4F1BC6}" dt="2021-02-18T09:38:00.566" v="35" actId="20577"/>
          <ac:spMkLst>
            <pc:docMk/>
            <pc:sldMk cId="1717900880" sldId="454"/>
            <ac:spMk id="5" creationId="{3E37ED9D-6EBF-4AC2-8C02-B41EF5D2403A}"/>
          </ac:spMkLst>
        </pc:spChg>
      </pc:sldChg>
      <pc:sldChg chg="modSp">
        <pc:chgData name="Július Baráth" userId="e650c4ab-697e-4750-bd58-c1531aabce95" providerId="ADAL" clId="{A7609E37-DD67-41E7-8274-66C8AF4F1BC6}" dt="2021-02-18T09:52:32.782" v="38" actId="1036"/>
        <pc:sldMkLst>
          <pc:docMk/>
          <pc:sldMk cId="2177967172" sldId="466"/>
        </pc:sldMkLst>
        <pc:picChg chg="mod">
          <ac:chgData name="Július Baráth" userId="e650c4ab-697e-4750-bd58-c1531aabce95" providerId="ADAL" clId="{A7609E37-DD67-41E7-8274-66C8AF4F1BC6}" dt="2021-02-18T09:52:32.782" v="38" actId="1036"/>
          <ac:picMkLst>
            <pc:docMk/>
            <pc:sldMk cId="2177967172" sldId="466"/>
            <ac:picMk id="11267" creationId="{00000000-0000-0000-0000-000000000000}"/>
          </ac:picMkLst>
        </pc:picChg>
      </pc:sldChg>
    </pc:docChg>
  </pc:docChgLst>
  <pc:docChgLst>
    <pc:chgData name="Július Baráth" userId="e650c4ab-697e-4750-bd58-c1531aabce95" providerId="ADAL" clId="{7636E1B6-6CF0-4C85-9B07-D264CCA01649}"/>
    <pc:docChg chg="modSld">
      <pc:chgData name="Július Baráth" userId="e650c4ab-697e-4750-bd58-c1531aabce95" providerId="ADAL" clId="{7636E1B6-6CF0-4C85-9B07-D264CCA01649}" dt="2021-02-19T11:55:08.066" v="63" actId="5793"/>
      <pc:docMkLst>
        <pc:docMk/>
      </pc:docMkLst>
      <pc:sldChg chg="modSp">
        <pc:chgData name="Július Baráth" userId="e650c4ab-697e-4750-bd58-c1531aabce95" providerId="ADAL" clId="{7636E1B6-6CF0-4C85-9B07-D264CCA01649}" dt="2021-02-19T11:41:13.627" v="59" actId="1076"/>
        <pc:sldMkLst>
          <pc:docMk/>
          <pc:sldMk cId="2307116440" sldId="437"/>
        </pc:sldMkLst>
        <pc:picChg chg="mod">
          <ac:chgData name="Július Baráth" userId="e650c4ab-697e-4750-bd58-c1531aabce95" providerId="ADAL" clId="{7636E1B6-6CF0-4C85-9B07-D264CCA01649}" dt="2021-02-19T11:41:13.627" v="59" actId="1076"/>
          <ac:picMkLst>
            <pc:docMk/>
            <pc:sldMk cId="2307116440" sldId="437"/>
            <ac:picMk id="10242" creationId="{00000000-0000-0000-0000-000000000000}"/>
          </ac:picMkLst>
        </pc:picChg>
      </pc:sldChg>
      <pc:sldChg chg="addSp modSp mod">
        <pc:chgData name="Július Baráth" userId="e650c4ab-697e-4750-bd58-c1531aabce95" providerId="ADAL" clId="{7636E1B6-6CF0-4C85-9B07-D264CCA01649}" dt="2021-02-19T11:20:06.654" v="58" actId="14100"/>
        <pc:sldMkLst>
          <pc:docMk/>
          <pc:sldMk cId="436732756" sldId="460"/>
        </pc:sldMkLst>
        <pc:spChg chg="add mod">
          <ac:chgData name="Július Baráth" userId="e650c4ab-697e-4750-bd58-c1531aabce95" providerId="ADAL" clId="{7636E1B6-6CF0-4C85-9B07-D264CCA01649}" dt="2021-02-19T11:17:52.390" v="23" actId="1038"/>
          <ac:spMkLst>
            <pc:docMk/>
            <pc:sldMk cId="436732756" sldId="460"/>
            <ac:spMk id="2" creationId="{410E86B5-9AD5-4C9E-928F-6643D9FC60FB}"/>
          </ac:spMkLst>
        </pc:spChg>
        <pc:spChg chg="add mod">
          <ac:chgData name="Július Baráth" userId="e650c4ab-697e-4750-bd58-c1531aabce95" providerId="ADAL" clId="{7636E1B6-6CF0-4C85-9B07-D264CCA01649}" dt="2021-02-19T11:20:06.654" v="58" actId="14100"/>
          <ac:spMkLst>
            <pc:docMk/>
            <pc:sldMk cId="436732756" sldId="460"/>
            <ac:spMk id="8" creationId="{3299C01D-470A-422A-A193-8C05EFCAD1F0}"/>
          </ac:spMkLst>
        </pc:spChg>
      </pc:sldChg>
      <pc:sldChg chg="modSp mod">
        <pc:chgData name="Július Baráth" userId="e650c4ab-697e-4750-bd58-c1531aabce95" providerId="ADAL" clId="{7636E1B6-6CF0-4C85-9B07-D264CCA01649}" dt="2021-02-19T11:55:08.066" v="63" actId="5793"/>
        <pc:sldMkLst>
          <pc:docMk/>
          <pc:sldMk cId="1389099204" sldId="472"/>
        </pc:sldMkLst>
        <pc:spChg chg="mod">
          <ac:chgData name="Július Baráth" userId="e650c4ab-697e-4750-bd58-c1531aabce95" providerId="ADAL" clId="{7636E1B6-6CF0-4C85-9B07-D264CCA01649}" dt="2021-02-19T11:55:08.066" v="63" actId="5793"/>
          <ac:spMkLst>
            <pc:docMk/>
            <pc:sldMk cId="1389099204" sldId="472"/>
            <ac:spMk id="3" creationId="{00000000-0000-0000-0000-000000000000}"/>
          </ac:spMkLst>
        </pc:spChg>
      </pc:sldChg>
    </pc:docChg>
  </pc:docChgLst>
  <pc:docChgLst>
    <pc:chgData name="Július Baráth" userId="e650c4ab-697e-4750-bd58-c1531aabce95" providerId="ADAL" clId="{A4202B51-88C1-3E4B-8AB7-7C88AE865A74}"/>
    <pc:docChg chg="custSel modSld">
      <pc:chgData name="Július Baráth" userId="e650c4ab-697e-4750-bd58-c1531aabce95" providerId="ADAL" clId="{A4202B51-88C1-3E4B-8AB7-7C88AE865A74}" dt="2020-02-17T07:27:33.422" v="49" actId="1037"/>
      <pc:docMkLst>
        <pc:docMk/>
      </pc:docMkLst>
      <pc:sldChg chg="addSp delSp modSp">
        <pc:chgData name="Július Baráth" userId="e650c4ab-697e-4750-bd58-c1531aabce95" providerId="ADAL" clId="{A4202B51-88C1-3E4B-8AB7-7C88AE865A74}" dt="2020-02-17T07:27:33.422" v="49" actId="1037"/>
        <pc:sldMkLst>
          <pc:docMk/>
          <pc:sldMk cId="155572061" sldId="436"/>
        </pc:sldMkLst>
        <pc:spChg chg="del">
          <ac:chgData name="Július Baráth" userId="e650c4ab-697e-4750-bd58-c1531aabce95" providerId="ADAL" clId="{A4202B51-88C1-3E4B-8AB7-7C88AE865A74}" dt="2020-02-13T12:56:58.706" v="12" actId="478"/>
          <ac:spMkLst>
            <pc:docMk/>
            <pc:sldMk cId="155572061" sldId="436"/>
            <ac:spMk id="2" creationId="{00000000-0000-0000-0000-000000000000}"/>
          </ac:spMkLst>
        </pc:spChg>
        <pc:spChg chg="add mod">
          <ac:chgData name="Július Baráth" userId="e650c4ab-697e-4750-bd58-c1531aabce95" providerId="ADAL" clId="{A4202B51-88C1-3E4B-8AB7-7C88AE865A74}" dt="2020-02-17T07:27:07.787" v="41" actId="404"/>
          <ac:spMkLst>
            <pc:docMk/>
            <pc:sldMk cId="155572061" sldId="436"/>
            <ac:spMk id="2" creationId="{F0C0719B-A5A7-7F43-AFBC-FA6C76D97FFB}"/>
          </ac:spMkLst>
        </pc:spChg>
        <pc:spChg chg="del">
          <ac:chgData name="Július Baráth" userId="e650c4ab-697e-4750-bd58-c1531aabce95" providerId="ADAL" clId="{A4202B51-88C1-3E4B-8AB7-7C88AE865A74}" dt="2020-02-13T12:56:08.794" v="10" actId="478"/>
          <ac:spMkLst>
            <pc:docMk/>
            <pc:sldMk cId="155572061" sldId="436"/>
            <ac:spMk id="3" creationId="{00000000-0000-0000-0000-000000000000}"/>
          </ac:spMkLst>
        </pc:spChg>
        <pc:spChg chg="add mod">
          <ac:chgData name="Július Baráth" userId="e650c4ab-697e-4750-bd58-c1531aabce95" providerId="ADAL" clId="{A4202B51-88C1-3E4B-8AB7-7C88AE865A74}" dt="2020-02-17T07:27:33.422" v="49" actId="1037"/>
          <ac:spMkLst>
            <pc:docMk/>
            <pc:sldMk cId="155572061" sldId="436"/>
            <ac:spMk id="3" creationId="{FF07896F-CE74-F441-9563-2C04CBC001BC}"/>
          </ac:spMkLst>
        </pc:spChg>
        <pc:spChg chg="del">
          <ac:chgData name="Július Baráth" userId="e650c4ab-697e-4750-bd58-c1531aabce95" providerId="ADAL" clId="{A4202B51-88C1-3E4B-8AB7-7C88AE865A74}" dt="2020-02-13T12:56:57.478" v="11" actId="478"/>
          <ac:spMkLst>
            <pc:docMk/>
            <pc:sldMk cId="155572061" sldId="436"/>
            <ac:spMk id="4" creationId="{00000000-0000-0000-0000-000000000000}"/>
          </ac:spMkLst>
        </pc:spChg>
        <pc:spChg chg="del">
          <ac:chgData name="Július Baráth" userId="e650c4ab-697e-4750-bd58-c1531aabce95" providerId="ADAL" clId="{A4202B51-88C1-3E4B-8AB7-7C88AE865A74}" dt="2020-02-13T12:57:01.179" v="13" actId="478"/>
          <ac:spMkLst>
            <pc:docMk/>
            <pc:sldMk cId="155572061" sldId="436"/>
            <ac:spMk id="9" creationId="{00000000-0000-0000-0000-000000000000}"/>
          </ac:spMkLst>
        </pc:spChg>
        <pc:spChg chg="del">
          <ac:chgData name="Július Baráth" userId="e650c4ab-697e-4750-bd58-c1531aabce95" providerId="ADAL" clId="{A4202B51-88C1-3E4B-8AB7-7C88AE865A74}" dt="2020-02-13T12:57:02.158" v="14" actId="478"/>
          <ac:spMkLst>
            <pc:docMk/>
            <pc:sldMk cId="155572061" sldId="436"/>
            <ac:spMk id="11" creationId="{00000000-0000-0000-0000-000000000000}"/>
          </ac:spMkLst>
        </pc:spChg>
      </pc:sldChg>
      <pc:sldChg chg="addSp modSp">
        <pc:chgData name="Július Baráth" userId="e650c4ab-697e-4750-bd58-c1531aabce95" providerId="ADAL" clId="{A4202B51-88C1-3E4B-8AB7-7C88AE865A74}" dt="2020-02-13T12:46:43.153" v="9" actId="14100"/>
        <pc:sldMkLst>
          <pc:docMk/>
          <pc:sldMk cId="1748815719" sldId="459"/>
        </pc:sldMkLst>
        <pc:spChg chg="add mod">
          <ac:chgData name="Július Baráth" userId="e650c4ab-697e-4750-bd58-c1531aabce95" providerId="ADAL" clId="{A4202B51-88C1-3E4B-8AB7-7C88AE865A74}" dt="2020-02-13T12:46:43.153" v="9" actId="14100"/>
          <ac:spMkLst>
            <pc:docMk/>
            <pc:sldMk cId="1748815719" sldId="459"/>
            <ac:spMk id="2" creationId="{DF178CE4-2F34-CD46-B9C7-D0F6AAF3ADE1}"/>
          </ac:spMkLst>
        </pc:spChg>
        <pc:spChg chg="mod">
          <ac:chgData name="Július Baráth" userId="e650c4ab-697e-4750-bd58-c1531aabce95" providerId="ADAL" clId="{A4202B51-88C1-3E4B-8AB7-7C88AE865A74}" dt="2020-02-13T12:43:41.113" v="6" actId="20577"/>
          <ac:spMkLst>
            <pc:docMk/>
            <pc:sldMk cId="1748815719" sldId="459"/>
            <ac:spMk id="12" creationId="{00000000-0000-0000-0000-000000000000}"/>
          </ac:spMkLst>
        </pc:spChg>
      </pc:sldChg>
    </pc:docChg>
  </pc:docChgLst>
  <pc:docChgLst>
    <pc:chgData name="Július Baráth" userId="e650c4ab-697e-4750-bd58-c1531aabce95" providerId="ADAL" clId="{D1B19351-203A-D34A-B336-F5CA9AF1633E}"/>
    <pc:docChg chg="undo custSel modSld">
      <pc:chgData name="Július Baráth" userId="e650c4ab-697e-4750-bd58-c1531aabce95" providerId="ADAL" clId="{D1B19351-203A-D34A-B336-F5CA9AF1633E}" dt="2021-10-28T05:37:37.997" v="238" actId="14100"/>
      <pc:docMkLst>
        <pc:docMk/>
      </pc:docMkLst>
      <pc:sldChg chg="addSp delSp modSp mod">
        <pc:chgData name="Július Baráth" userId="e650c4ab-697e-4750-bd58-c1531aabce95" providerId="ADAL" clId="{D1B19351-203A-D34A-B336-F5CA9AF1633E}" dt="2021-10-28T05:23:32.543" v="32" actId="1035"/>
        <pc:sldMkLst>
          <pc:docMk/>
          <pc:sldMk cId="3385036191" sldId="438"/>
        </pc:sldMkLst>
        <pc:picChg chg="add mod">
          <ac:chgData name="Július Baráth" userId="e650c4ab-697e-4750-bd58-c1531aabce95" providerId="ADAL" clId="{D1B19351-203A-D34A-B336-F5CA9AF1633E}" dt="2021-10-28T05:23:32.543" v="32" actId="1035"/>
          <ac:picMkLst>
            <pc:docMk/>
            <pc:sldMk cId="3385036191" sldId="438"/>
            <ac:picMk id="2" creationId="{C8D9E03B-1560-8340-81EC-4C22306F85A6}"/>
          </ac:picMkLst>
        </pc:picChg>
        <pc:picChg chg="del">
          <ac:chgData name="Július Baráth" userId="e650c4ab-697e-4750-bd58-c1531aabce95" providerId="ADAL" clId="{D1B19351-203A-D34A-B336-F5CA9AF1633E}" dt="2021-10-27T12:52:27.257" v="27" actId="478"/>
          <ac:picMkLst>
            <pc:docMk/>
            <pc:sldMk cId="3385036191" sldId="438"/>
            <ac:picMk id="6146" creationId="{00000000-0000-0000-0000-000000000000}"/>
          </ac:picMkLst>
        </pc:picChg>
      </pc:sldChg>
      <pc:sldChg chg="addSp modSp mod">
        <pc:chgData name="Július Baráth" userId="e650c4ab-697e-4750-bd58-c1531aabce95" providerId="ADAL" clId="{D1B19351-203A-D34A-B336-F5CA9AF1633E}" dt="2021-10-27T12:38:53.619" v="26" actId="164"/>
        <pc:sldMkLst>
          <pc:docMk/>
          <pc:sldMk cId="3990325517" sldId="447"/>
        </pc:sldMkLst>
        <pc:grpChg chg="add">
          <ac:chgData name="Július Baráth" userId="e650c4ab-697e-4750-bd58-c1531aabce95" providerId="ADAL" clId="{D1B19351-203A-D34A-B336-F5CA9AF1633E}" dt="2021-10-27T12:37:32.794" v="22" actId="164"/>
          <ac:grpSpMkLst>
            <pc:docMk/>
            <pc:sldMk cId="3990325517" sldId="447"/>
            <ac:grpSpMk id="4" creationId="{E43C140A-6C78-4648-8720-04217DD689FB}"/>
          </ac:grpSpMkLst>
        </pc:grpChg>
        <pc:grpChg chg="add">
          <ac:chgData name="Július Baráth" userId="e650c4ab-697e-4750-bd58-c1531aabce95" providerId="ADAL" clId="{D1B19351-203A-D34A-B336-F5CA9AF1633E}" dt="2021-10-27T12:38:53.619" v="26" actId="164"/>
          <ac:grpSpMkLst>
            <pc:docMk/>
            <pc:sldMk cId="3990325517" sldId="447"/>
            <ac:grpSpMk id="7" creationId="{C5E391B0-0DF7-5C4B-BC40-DFD99B2186C8}"/>
          </ac:grpSpMkLst>
        </pc:grpChg>
        <pc:cxnChg chg="add mod">
          <ac:chgData name="Július Baráth" userId="e650c4ab-697e-4750-bd58-c1531aabce95" providerId="ADAL" clId="{D1B19351-203A-D34A-B336-F5CA9AF1633E}" dt="2021-10-27T12:37:19.455" v="21" actId="1582"/>
          <ac:cxnSpMkLst>
            <pc:docMk/>
            <pc:sldMk cId="3990325517" sldId="447"/>
            <ac:cxnSpMk id="3" creationId="{AB586D0C-7965-D543-922E-088584127300}"/>
          </ac:cxnSpMkLst>
        </pc:cxnChg>
        <pc:cxnChg chg="add mod">
          <ac:chgData name="Július Baráth" userId="e650c4ab-697e-4750-bd58-c1531aabce95" providerId="ADAL" clId="{D1B19351-203A-D34A-B336-F5CA9AF1633E}" dt="2021-10-27T12:38:38.585" v="25" actId="1582"/>
          <ac:cxnSpMkLst>
            <pc:docMk/>
            <pc:sldMk cId="3990325517" sldId="447"/>
            <ac:cxnSpMk id="6" creationId="{0DA4486F-97C0-5448-8AB1-22C889A05992}"/>
          </ac:cxnSpMkLst>
        </pc:cxnChg>
      </pc:sldChg>
      <pc:sldChg chg="modSp mod">
        <pc:chgData name="Július Baráth" userId="e650c4ab-697e-4750-bd58-c1531aabce95" providerId="ADAL" clId="{D1B19351-203A-D34A-B336-F5CA9AF1633E}" dt="2021-10-27T11:22:47.836" v="19" actId="20577"/>
        <pc:sldMkLst>
          <pc:docMk/>
          <pc:sldMk cId="332983490" sldId="458"/>
        </pc:sldMkLst>
        <pc:spChg chg="mod">
          <ac:chgData name="Július Baráth" userId="e650c4ab-697e-4750-bd58-c1531aabce95" providerId="ADAL" clId="{D1B19351-203A-D34A-B336-F5CA9AF1633E}" dt="2021-10-27T11:22:47.836" v="19" actId="20577"/>
          <ac:spMkLst>
            <pc:docMk/>
            <pc:sldMk cId="332983490" sldId="458"/>
            <ac:spMk id="11" creationId="{00000000-0000-0000-0000-000000000000}"/>
          </ac:spMkLst>
        </pc:spChg>
      </pc:sldChg>
      <pc:sldChg chg="addSp delSp modSp mod delAnim modAnim">
        <pc:chgData name="Július Baráth" userId="e650c4ab-697e-4750-bd58-c1531aabce95" providerId="ADAL" clId="{D1B19351-203A-D34A-B336-F5CA9AF1633E}" dt="2021-10-28T05:37:37.997" v="238" actId="14100"/>
        <pc:sldMkLst>
          <pc:docMk/>
          <pc:sldMk cId="436732756" sldId="460"/>
        </pc:sldMkLst>
        <pc:spChg chg="mod">
          <ac:chgData name="Július Baráth" userId="e650c4ab-697e-4750-bd58-c1531aabce95" providerId="ADAL" clId="{D1B19351-203A-D34A-B336-F5CA9AF1633E}" dt="2021-10-28T05:37:31.415" v="236" actId="14100"/>
          <ac:spMkLst>
            <pc:docMk/>
            <pc:sldMk cId="436732756" sldId="460"/>
            <ac:spMk id="2" creationId="{410E86B5-9AD5-4C9E-928F-6643D9FC60FB}"/>
          </ac:spMkLst>
        </pc:spChg>
        <pc:spChg chg="mod">
          <ac:chgData name="Július Baráth" userId="e650c4ab-697e-4750-bd58-c1531aabce95" providerId="ADAL" clId="{D1B19351-203A-D34A-B336-F5CA9AF1633E}" dt="2021-10-28T05:37:37.997" v="238" actId="14100"/>
          <ac:spMkLst>
            <pc:docMk/>
            <pc:sldMk cId="436732756" sldId="460"/>
            <ac:spMk id="5" creationId="{00000000-0000-0000-0000-000000000000}"/>
          </ac:spMkLst>
        </pc:spChg>
        <pc:spChg chg="del mod">
          <ac:chgData name="Július Baráth" userId="e650c4ab-697e-4750-bd58-c1531aabce95" providerId="ADAL" clId="{D1B19351-203A-D34A-B336-F5CA9AF1633E}" dt="2021-10-28T05:37:25.526" v="235" actId="478"/>
          <ac:spMkLst>
            <pc:docMk/>
            <pc:sldMk cId="436732756" sldId="460"/>
            <ac:spMk id="7" creationId="{00000000-0000-0000-0000-000000000000}"/>
          </ac:spMkLst>
        </pc:spChg>
        <pc:spChg chg="mod">
          <ac:chgData name="Július Baráth" userId="e650c4ab-697e-4750-bd58-c1531aabce95" providerId="ADAL" clId="{D1B19351-203A-D34A-B336-F5CA9AF1633E}" dt="2021-10-28T05:37:31.415" v="236" actId="14100"/>
          <ac:spMkLst>
            <pc:docMk/>
            <pc:sldMk cId="436732756" sldId="460"/>
            <ac:spMk id="8" creationId="{3299C01D-470A-422A-A193-8C05EFCAD1F0}"/>
          </ac:spMkLst>
        </pc:spChg>
        <pc:spChg chg="mod">
          <ac:chgData name="Július Baráth" userId="e650c4ab-697e-4750-bd58-c1531aabce95" providerId="ADAL" clId="{D1B19351-203A-D34A-B336-F5CA9AF1633E}" dt="2021-10-28T05:37:31.415" v="236" actId="14100"/>
          <ac:spMkLst>
            <pc:docMk/>
            <pc:sldMk cId="436732756" sldId="460"/>
            <ac:spMk id="14" creationId="{00000000-0000-0000-0000-000000000000}"/>
          </ac:spMkLst>
        </pc:spChg>
        <pc:grpChg chg="add mod">
          <ac:chgData name="Július Baráth" userId="e650c4ab-697e-4750-bd58-c1531aabce95" providerId="ADAL" clId="{D1B19351-203A-D34A-B336-F5CA9AF1633E}" dt="2021-10-28T05:37:31.415" v="236" actId="14100"/>
          <ac:grpSpMkLst>
            <pc:docMk/>
            <pc:sldMk cId="436732756" sldId="460"/>
            <ac:grpSpMk id="3" creationId="{5096BB6F-3A4F-7E40-871E-7FA169D432A9}"/>
          </ac:grpSpMkLst>
        </pc:grpChg>
        <pc:grpChg chg="add mod">
          <ac:chgData name="Július Baráth" userId="e650c4ab-697e-4750-bd58-c1531aabce95" providerId="ADAL" clId="{D1B19351-203A-D34A-B336-F5CA9AF1633E}" dt="2021-10-28T05:37:31.415" v="236" actId="14100"/>
          <ac:grpSpMkLst>
            <pc:docMk/>
            <pc:sldMk cId="436732756" sldId="460"/>
            <ac:grpSpMk id="4" creationId="{4F54B006-193F-6242-9D72-61BE9CDDD613}"/>
          </ac:grpSpMkLst>
        </pc:grpChg>
        <pc:grpChg chg="add mod">
          <ac:chgData name="Július Baráth" userId="e650c4ab-697e-4750-bd58-c1531aabce95" providerId="ADAL" clId="{D1B19351-203A-D34A-B336-F5CA9AF1633E}" dt="2021-10-28T05:37:31.415" v="236" actId="14100"/>
          <ac:grpSpMkLst>
            <pc:docMk/>
            <pc:sldMk cId="436732756" sldId="460"/>
            <ac:grpSpMk id="6" creationId="{667E71E0-D660-8A4B-A6B6-16C7E4063CB8}"/>
          </ac:grpSpMkLst>
        </pc:grpChg>
        <pc:picChg chg="mod">
          <ac:chgData name="Július Baráth" userId="e650c4ab-697e-4750-bd58-c1531aabce95" providerId="ADAL" clId="{D1B19351-203A-D34A-B336-F5CA9AF1633E}" dt="2021-10-28T05:37:31.415" v="236" actId="14100"/>
          <ac:picMkLst>
            <pc:docMk/>
            <pc:sldMk cId="436732756" sldId="460"/>
            <ac:picMk id="409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33006-993C-46CE-BE81-A42F2D8A6269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2CD79-D36A-4E01-AE1C-064887FE9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7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4.1.1.1 Introduction to Access Control</a:t>
            </a:r>
            <a:r>
              <a:rPr lang="en-US" baseline="0" dirty="0"/>
              <a:t> 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4.1.2.3 Mitigating ICMP Abuse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4.1.2.4 Mitigating SNMP Exploits</a:t>
            </a:r>
          </a:p>
          <a:p>
            <a:r>
              <a:rPr lang="en-US" dirty="0"/>
              <a:t>4.1.2.5 Packet Tracer - Configure IP ACLs to Mitigate Attacks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4.1.3.1 Introducing</a:t>
            </a:r>
            <a:r>
              <a:rPr lang="en-US" baseline="0" dirty="0"/>
              <a:t> IPv6 ACLs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4.1.3.2 IPv6 ACL 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4.1.3.3 Configure IPv6 ACLs</a:t>
            </a:r>
          </a:p>
          <a:p>
            <a:r>
              <a:rPr lang="en-US" dirty="0"/>
              <a:t>4.1.3.4 Packet Tracer - Configure IPv6 ACLs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4.2.1.1 Defining Firewalls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4.2.1.2</a:t>
            </a:r>
            <a:r>
              <a:rPr lang="en-US" baseline="0" dirty="0"/>
              <a:t> Benefits and Limitations of </a:t>
            </a:r>
            <a:r>
              <a:rPr lang="en-US" dirty="0"/>
              <a:t>Firewalls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4.2.2.1 Firewall Type Descriptions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4.2.2.2 Packet Filtering Firewall Benefits and Limitations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4.2.2.3 </a:t>
            </a:r>
            <a:r>
              <a:rPr lang="en-US" dirty="0" err="1"/>
              <a:t>Stateful</a:t>
            </a:r>
            <a:r>
              <a:rPr lang="en-US" baseline="0" dirty="0"/>
              <a:t> Firewalls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4.1.1.2 Configuring Numbered and Named ACLs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4.2.2.4 </a:t>
            </a:r>
            <a:r>
              <a:rPr lang="en-US" dirty="0" err="1"/>
              <a:t>Stateful</a:t>
            </a:r>
            <a:r>
              <a:rPr lang="en-US" baseline="0" dirty="0"/>
              <a:t> Firewall Benefits and Limitations</a:t>
            </a:r>
          </a:p>
          <a:p>
            <a:r>
              <a:rPr lang="en-US" baseline="0" dirty="0"/>
              <a:t>4.2.2.5 Next Generation Firewalls</a:t>
            </a:r>
          </a:p>
          <a:p>
            <a:r>
              <a:rPr lang="en-US" baseline="0" dirty="0"/>
              <a:t>4.2.2.6 Video Tutorial - Cisco ASA with </a:t>
            </a:r>
            <a:r>
              <a:rPr lang="en-US" baseline="0" dirty="0" err="1"/>
              <a:t>FirePOWER</a:t>
            </a:r>
            <a:r>
              <a:rPr lang="en-US" baseline="0" dirty="0"/>
              <a:t> Services</a:t>
            </a:r>
          </a:p>
          <a:p>
            <a:r>
              <a:rPr lang="en-US" baseline="0" dirty="0"/>
              <a:t>4.2.2.7 Activity - Identify the Type of Firewall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4.2.3.1 Introducing Classic Firewall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4.2.3.2 Classic Firewall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4.2.3.3 Classic Firewall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4.2.4.1 Inside and Outside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4.2.4.2 Demilitarized Zones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4.2.4.3 Zone-Based Policy Firewalls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4.2.4.4 Layered Defense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4.3.1.1 Benefits of ZPF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4.3.1.2 ZPF Design</a:t>
            </a:r>
          </a:p>
          <a:p>
            <a:r>
              <a:rPr lang="en-US" dirty="0"/>
              <a:t>4.3.1.3 Activity - Compare Classic Firewall and ZPF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4.1.1.3 Applying an ACL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4.3.2.1 ZPF 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4.3.2.2 Rules for Transit Traffic</a:t>
            </a:r>
          </a:p>
          <a:p>
            <a:r>
              <a:rPr lang="en-US" dirty="0"/>
              <a:t>4.3.2.3 Rules for Traffic to the Self Zone</a:t>
            </a:r>
          </a:p>
          <a:p>
            <a:r>
              <a:rPr lang="en-US" dirty="0"/>
              <a:t>4.3.2.4 Activity - Rules for Transit Traffic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4.3.3.1 Configure ZPF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4.3.3.2 Create Zones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4.3.3.3 Identify Traffic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4.3.3.3 </a:t>
            </a:r>
            <a:r>
              <a:rPr lang="en-US"/>
              <a:t>Identify Traffic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4.3.3.4 Define an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4.3.3.5 Identify a Zone-Pair and Match to a Policy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4.3.3.6 Assign Zones to Interfaces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4.3.3.7 Verify a ZPF Configuration</a:t>
            </a:r>
          </a:p>
          <a:p>
            <a:r>
              <a:rPr lang="en-US" dirty="0"/>
              <a:t>Syntax Checker - Configure</a:t>
            </a:r>
            <a:r>
              <a:rPr lang="en-US" baseline="0" dirty="0"/>
              <a:t> Zone-Based Policy Firewall with CLI</a:t>
            </a:r>
          </a:p>
          <a:p>
            <a:r>
              <a:rPr lang="en-US" baseline="0" dirty="0"/>
              <a:t>4.3.3.8 ZPF Configuration Considerations</a:t>
            </a:r>
          </a:p>
          <a:p>
            <a:r>
              <a:rPr lang="en-US" baseline="0" dirty="0"/>
              <a:t>4.3.3.9 Video Demonstration - ZPFs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4.1.1.3 Applying an ACL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4.4.1.1 Packet Tracer - Configuring</a:t>
            </a:r>
            <a:r>
              <a:rPr lang="en-US" baseline="0" dirty="0"/>
              <a:t> a ZPF</a:t>
            </a:r>
            <a:endParaRPr lang="en-US" dirty="0"/>
          </a:p>
          <a:p>
            <a:r>
              <a:rPr lang="en-US" dirty="0"/>
              <a:t>4.4.1.2 Lab - Configuring ZPFs</a:t>
            </a:r>
            <a:endParaRPr lang="en-US" baseline="0" dirty="0"/>
          </a:p>
          <a:p>
            <a:r>
              <a:rPr lang="en-US" baseline="0" dirty="0"/>
              <a:t>4.4.1.3 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18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4.1.1.4 ACL Configuration Guidelines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4.1.1.5 Editing Existing ACLs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4.1.1.6 Sequence Numbers and Standard ACLs</a:t>
            </a:r>
          </a:p>
          <a:p>
            <a:r>
              <a:rPr lang="en-US" dirty="0"/>
              <a:t>4.1.1.7 Activity - Configure Standard</a:t>
            </a:r>
            <a:r>
              <a:rPr lang="en-US" baseline="0" dirty="0"/>
              <a:t> ACLs</a:t>
            </a:r>
          </a:p>
          <a:p>
            <a:r>
              <a:rPr lang="en-US" baseline="0" dirty="0"/>
              <a:t>4.1.1.8 Activity - Create an Extended ACL Statement</a:t>
            </a:r>
          </a:p>
          <a:p>
            <a:r>
              <a:rPr lang="en-US" baseline="0" dirty="0"/>
              <a:t>4.1.1.9 Activity - Evaluate Extended ACL Statements</a:t>
            </a:r>
          </a:p>
          <a:p>
            <a:r>
              <a:rPr lang="en-US" baseline="0" dirty="0"/>
              <a:t>4.1.1.10 Packet Tracer - Configure Extended ACLs Scenario 1</a:t>
            </a:r>
          </a:p>
          <a:p>
            <a:r>
              <a:rPr lang="en-US" baseline="0" dirty="0"/>
              <a:t>4.1.1.11 Packet Tracer - Configure Extended ACLs Scenario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4.1.2.1 </a:t>
            </a:r>
            <a:r>
              <a:rPr lang="en-US" dirty="0" err="1"/>
              <a:t>Antispoofing</a:t>
            </a:r>
            <a:r>
              <a:rPr lang="en-US" dirty="0"/>
              <a:t> with ACLs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4.1.2.2 Permitting Necessary Traffic through a Firewall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3657600" cy="384721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n-US" dirty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Presentation Title Goes Here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Rounded Rectangle 9"/>
          <p:cNvSpPr/>
          <p:nvPr userDrawn="1"/>
        </p:nvSpPr>
        <p:spPr>
          <a:xfrm>
            <a:off x="4984231" y="1416140"/>
            <a:ext cx="3759720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221224" y="1747683"/>
            <a:ext cx="3236976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10124" y="4876800"/>
            <a:ext cx="3044497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4990141" y="1335313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5495"/>
            <a:ext cx="8588861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2592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Two Column</a:t>
            </a:r>
            <a:br>
              <a:rPr lang="en-US" dirty="0"/>
            </a:br>
            <a:r>
              <a:rPr lang="en-US" dirty="0"/>
              <a:t>Title Left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>
              <a:buClr>
                <a:schemeClr val="accent5"/>
              </a:buClr>
              <a:buFontTx/>
              <a:buNone/>
              <a:tabLst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Body copy uses sentence capital letters only, size 20, left aligned</a:t>
            </a:r>
          </a:p>
          <a:p>
            <a:pPr lvl="1"/>
            <a:r>
              <a:rPr lang="en-US" dirty="0"/>
              <a:t>Sub-bullets are size 18 </a:t>
            </a:r>
            <a:br>
              <a:rPr lang="en-US" dirty="0"/>
            </a:br>
            <a:r>
              <a:rPr lang="en-US" dirty="0"/>
              <a:t>and indented</a:t>
            </a:r>
          </a:p>
          <a:p>
            <a:pPr lvl="1"/>
            <a:r>
              <a:rPr lang="en-US" dirty="0"/>
              <a:t>Hyperlink: www.cisco.com </a:t>
            </a:r>
          </a:p>
          <a:p>
            <a:pPr lvl="0"/>
            <a:r>
              <a:rPr lang="en-US" dirty="0"/>
              <a:t>Use Cisco highlight color, bold, or both when emphasizing words, </a:t>
            </a:r>
            <a:br>
              <a:rPr lang="en-US" dirty="0"/>
            </a:br>
            <a:r>
              <a:rPr lang="en-US" dirty="0"/>
              <a:t>do not italicize; use yellow on the </a:t>
            </a:r>
            <a:br>
              <a:rPr lang="en-US" dirty="0"/>
            </a:br>
            <a:r>
              <a:rPr lang="en-US" dirty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Body copy uses sentence capital letters only, size 20, left aligned</a:t>
            </a:r>
          </a:p>
          <a:p>
            <a:pPr lvl="1"/>
            <a:r>
              <a:rPr lang="en-US" dirty="0"/>
              <a:t>Sub-bullets are size 18 </a:t>
            </a:r>
            <a:br>
              <a:rPr lang="en-US" dirty="0"/>
            </a:br>
            <a:r>
              <a:rPr lang="en-US" dirty="0"/>
              <a:t>and indented</a:t>
            </a:r>
          </a:p>
          <a:p>
            <a:pPr lvl="1"/>
            <a:r>
              <a:rPr lang="en-US" dirty="0"/>
              <a:t>Hyperlink: www.cisco.com </a:t>
            </a:r>
          </a:p>
          <a:p>
            <a:pPr lvl="0"/>
            <a:r>
              <a:rPr lang="en-US" dirty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18887" y="301752"/>
            <a:ext cx="3951308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866900"/>
            <a:ext cx="2622550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866900"/>
            <a:ext cx="2593975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275388" y="1866900"/>
            <a:ext cx="2633662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47902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82817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83084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Slide Title Goes Here</a:t>
            </a:r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863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/>
              <a:t>Source: Placeholder for Notes Is 12 Points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Slide Title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/>
              <a:t>Insert photo here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Slide Title Goes Here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Presenter Name and Title Go Here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6538" indent="-236538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“Format large quotes using this slide layout. Be sure to cite your source below.”</a:t>
            </a: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Format large quotes using this slide layout. Be sure to cite your source below.”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Public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/>
              <a:t>Source</a:t>
            </a:r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Telling Shared Experiences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777667"/>
            <a:ext cx="3895344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/>
              <a:t>Tell your story here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2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n-US" dirty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Presentation Title Goes Here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70477232"/>
      </p:ext>
    </p:extLst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/>
              <a:t>Presenter Name and Title Go Here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/>
              <a:t>Demo Title</a:t>
            </a: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/>
              <a:t>Insert photo here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Public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Large photo </a:t>
            </a:r>
            <a:br>
              <a:rPr lang="en-US" dirty="0"/>
            </a:br>
            <a:r>
              <a:rPr lang="en-US" dirty="0"/>
              <a:t>caption here.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Public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Public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Public</a:t>
            </a: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39924"/>
            <a:ext cx="8474869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Photo placeholder</a:t>
            </a:r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Public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>
                <a:solidFill>
                  <a:srgbClr val="808080"/>
                </a:solidFill>
                <a:latin typeface="+mj-lt"/>
              </a:rPr>
              <a:t>© 2013 Cisco and/or its affiliates. All rights reserved.</a:t>
            </a: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/>
              <a:t>Full bleed image placeholder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42616" y="777240"/>
            <a:ext cx="5897880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video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48" y="6042098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361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0728" cy="384175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/>
              <a:t>Presenter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  <p:pic>
        <p:nvPicPr>
          <p:cNvPr id="51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3053" y="325971"/>
            <a:ext cx="2920207" cy="48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2" y="4862154"/>
            <a:ext cx="811072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1" y="5231003"/>
            <a:ext cx="811072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Public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>
                <a:solidFill>
                  <a:srgbClr val="808080"/>
                </a:solidFill>
                <a:latin typeface="+mj-lt"/>
              </a:rPr>
              <a:t>© 2013 Cisco and/or its affiliates. All rights reserved.</a:t>
            </a: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+mj-lt"/>
              </a:rPr>
              <a:t>Thank you.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+mj-lt"/>
              </a:rPr>
              <a:t>Thank you.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2039E-6F54-4BAD-83D3-ADD41ACE8187}" type="datetime1">
              <a:rPr lang="sk-SK" smtClean="0"/>
              <a:pPr>
                <a:defRPr/>
              </a:pPr>
              <a:t>27.10.21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BFD4F-F7F6-43AF-A73B-899C80D0823A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300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77931373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6" y="4712451"/>
            <a:ext cx="8477250" cy="1828800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/>
              <a:t>Segue Title Here</a:t>
            </a: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Public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© 2013 Cisco and/or its affiliates. All rights reserved.</a:t>
            </a: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6" y="4696378"/>
            <a:ext cx="847725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/>
              <a:t>Segue Title Here</a:t>
            </a: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Public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© 2013 Cisco and/or its affiliates. All rights reserved.</a:t>
            </a: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5715276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/>
              <a:t>Segue Title Here</a:t>
            </a: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Public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© 2013 Cisco and/or its affiliates. All rights reserved.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7243975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9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548096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9702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/>
              <a:t>Slide Title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2" y="1339745"/>
            <a:ext cx="857707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>
                <a:solidFill>
                  <a:srgbClr val="808080"/>
                </a:solidFill>
                <a:latin typeface="+mj-lt"/>
              </a:rPr>
              <a:t>© 2013 Cisco and/or its affiliates. All rights reserved.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808080"/>
                </a:solidFill>
                <a:latin typeface="+mj-lt"/>
              </a:rPr>
              <a:t>Cisco Public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30" r:id="rId2"/>
    <p:sldLayoutId id="2147483929" r:id="rId3"/>
    <p:sldLayoutId id="2147483937" r:id="rId4"/>
    <p:sldLayoutId id="2147483900" r:id="rId5"/>
    <p:sldLayoutId id="2147483931" r:id="rId6"/>
    <p:sldLayoutId id="2147483932" r:id="rId7"/>
    <p:sldLayoutId id="2147483933" r:id="rId8"/>
    <p:sldLayoutId id="2147483902" r:id="rId9"/>
    <p:sldLayoutId id="2147483903" r:id="rId10"/>
    <p:sldLayoutId id="2147483935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  <p:sldLayoutId id="2147483913" r:id="rId18"/>
    <p:sldLayoutId id="2147483911" r:id="rId19"/>
    <p:sldLayoutId id="2147483912" r:id="rId20"/>
    <p:sldLayoutId id="2147483914" r:id="rId21"/>
    <p:sldLayoutId id="2147483915" r:id="rId22"/>
    <p:sldLayoutId id="2147483916" r:id="rId23"/>
    <p:sldLayoutId id="2147483917" r:id="rId24"/>
    <p:sldLayoutId id="2147483918" r:id="rId25"/>
    <p:sldLayoutId id="2147483919" r:id="rId26"/>
    <p:sldLayoutId id="2147483921" r:id="rId27"/>
    <p:sldLayoutId id="2147483922" r:id="rId28"/>
    <p:sldLayoutId id="2147483936" r:id="rId29"/>
    <p:sldLayoutId id="2147483923" r:id="rId30"/>
    <p:sldLayoutId id="2147483924" r:id="rId31"/>
    <p:sldLayoutId id="2147483925" r:id="rId32"/>
    <p:sldLayoutId id="2147483926" r:id="rId33"/>
    <p:sldLayoutId id="2147483927" r:id="rId34"/>
    <p:sldLayoutId id="2147483938" r:id="rId35"/>
  </p:sldLayoutIdLst>
  <p:transition>
    <p:wipe dir="r"/>
  </p:transition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tabLst/>
        <a:defRPr lang="en-US" sz="2200" kern="1200" dirty="0" smtClean="0">
          <a:solidFill>
            <a:srgbClr val="435153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588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+mj-lt"/>
          <a:ea typeface="+mn-ea"/>
          <a:cs typeface="+mn-cs"/>
        </a:defRPr>
      </a:lvl4pPr>
      <a:lvl5pPr marL="801688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CCNA Security v2.0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94" y="722449"/>
            <a:ext cx="7681636" cy="2907239"/>
          </a:xfrm>
        </p:spPr>
        <p:txBody>
          <a:bodyPr/>
          <a:lstStyle/>
          <a:p>
            <a:r>
              <a:rPr lang="en-US" sz="4000" dirty="0"/>
              <a:t>Chapter 4:</a:t>
            </a:r>
            <a:br>
              <a:rPr lang="en-US" sz="4000" dirty="0"/>
            </a:br>
            <a:r>
              <a:rPr lang="en-US" sz="4000" dirty="0"/>
              <a:t>Implementing Firewall Technologies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Editing Existing ACLs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62013" y="1233677"/>
            <a:ext cx="4200525" cy="303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Existing access list has three entries</a:t>
            </a:r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862013" y="2740531"/>
            <a:ext cx="7810499" cy="303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Access list has been edited, which adds a new ACE and replaces ACE line 20.</a:t>
            </a:r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842963" y="4712208"/>
            <a:ext cx="3905248" cy="303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Updated access list has four entries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1537334"/>
            <a:ext cx="74390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3347846"/>
            <a:ext cx="74199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3" y="5015865"/>
            <a:ext cx="74580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598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Sequence Numbers and Standard ACLs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62013" y="1233677"/>
            <a:ext cx="4200525" cy="303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Existing access list has four entries</a:t>
            </a:r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842960" y="3158489"/>
            <a:ext cx="8186739" cy="303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Access list has been edited, which adds a new ACE that permits a specific IP address.</a:t>
            </a:r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842961" y="4455604"/>
            <a:ext cx="5877877" cy="303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Updated access list places the new ACE before line 20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1495423"/>
            <a:ext cx="74390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3462146"/>
            <a:ext cx="74390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4757356"/>
            <a:ext cx="74295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151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 and Standard ACLs</a:t>
            </a:r>
            <a:endParaRPr lang="sk-SK" dirty="0"/>
          </a:p>
        </p:txBody>
      </p:sp>
      <p:sp>
        <p:nvSpPr>
          <p:cNvPr id="6" name="Zástupný objekt pre text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sk-SK" altLang="sk-SK" dirty="0" err="1"/>
              <a:t>ip</a:t>
            </a:r>
            <a:r>
              <a:rPr lang="sk-SK" altLang="sk-SK" dirty="0"/>
              <a:t> </a:t>
            </a:r>
            <a:r>
              <a:rPr lang="sk-SK" altLang="sk-SK" dirty="0" err="1"/>
              <a:t>access</a:t>
            </a:r>
            <a:r>
              <a:rPr lang="sk-SK" altLang="sk-SK" dirty="0"/>
              <a:t>-list </a:t>
            </a:r>
            <a:r>
              <a:rPr lang="sk-SK" altLang="sk-SK" dirty="0" err="1"/>
              <a:t>resequence</a:t>
            </a:r>
            <a:r>
              <a:rPr lang="sk-SK" altLang="sk-SK" dirty="0"/>
              <a:t> MENO 10 10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58155443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Time-based</a:t>
            </a:r>
            <a:r>
              <a:rPr lang="sk-SK" dirty="0"/>
              <a:t> </a:t>
            </a:r>
            <a:r>
              <a:rPr lang="sk-SK" dirty="0" err="1"/>
              <a:t>ACLs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Works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en-US" dirty="0"/>
              <a:t>IP </a:t>
            </a:r>
            <a:r>
              <a:rPr lang="sk-SK" dirty="0"/>
              <a:t>and IPX </a:t>
            </a:r>
            <a:r>
              <a:rPr lang="en-US" dirty="0"/>
              <a:t>Extended Access List</a:t>
            </a:r>
            <a:r>
              <a:rPr lang="sk-SK" dirty="0"/>
              <a:t>s</a:t>
            </a:r>
          </a:p>
          <a:p>
            <a:r>
              <a:rPr lang="sk-SK" b="1" dirty="0" err="1"/>
              <a:t>Time</a:t>
            </a:r>
            <a:r>
              <a:rPr lang="sk-SK" b="1" dirty="0"/>
              <a:t> </a:t>
            </a:r>
            <a:r>
              <a:rPr lang="sk-SK" b="1" dirty="0" err="1"/>
              <a:t>Range</a:t>
            </a:r>
            <a:r>
              <a:rPr lang="sk-SK" b="1" dirty="0"/>
              <a:t> </a:t>
            </a:r>
            <a:r>
              <a:rPr lang="sk-SK" b="1" dirty="0" err="1"/>
              <a:t>Commands</a:t>
            </a:r>
            <a:endParaRPr lang="sk-SK" b="1" dirty="0"/>
          </a:p>
          <a:p>
            <a:pPr lvl="1"/>
            <a:r>
              <a:rPr lang="sk-SK" b="1" dirty="0" err="1"/>
              <a:t>Absolute</a:t>
            </a:r>
            <a:endParaRPr lang="sk-SK" b="1" dirty="0"/>
          </a:p>
          <a:p>
            <a:pPr lvl="2"/>
            <a:r>
              <a:rPr lang="en-US" b="1" dirty="0"/>
              <a:t>absolute [start </a:t>
            </a:r>
            <a:r>
              <a:rPr lang="en-US" b="1" i="1" dirty="0"/>
              <a:t>time date] [end time date]</a:t>
            </a:r>
            <a:endParaRPr lang="sk-SK" b="1" i="1" dirty="0"/>
          </a:p>
          <a:p>
            <a:pPr lvl="2"/>
            <a:r>
              <a:rPr lang="en-US" dirty="0"/>
              <a:t>absolute start 8:00 1 January 1999 end 18:00 31 December 2001</a:t>
            </a:r>
            <a:endParaRPr lang="sk-SK" b="1" dirty="0"/>
          </a:p>
          <a:p>
            <a:pPr lvl="1"/>
            <a:r>
              <a:rPr lang="sk-SK" b="1" dirty="0" err="1"/>
              <a:t>Periodic</a:t>
            </a:r>
            <a:endParaRPr lang="sk-SK" b="1" dirty="0"/>
          </a:p>
          <a:p>
            <a:pPr lvl="2"/>
            <a:r>
              <a:rPr lang="en-US" b="1" dirty="0"/>
              <a:t>periodic </a:t>
            </a:r>
            <a:r>
              <a:rPr lang="en-US" b="1" i="1" dirty="0"/>
              <a:t>days-of-the-week </a:t>
            </a:r>
            <a:r>
              <a:rPr lang="en-US" b="1" i="1" dirty="0" err="1"/>
              <a:t>hh:mm</a:t>
            </a:r>
            <a:r>
              <a:rPr lang="en-US" b="1" i="1" dirty="0"/>
              <a:t> to [days-of-the-week] </a:t>
            </a:r>
            <a:r>
              <a:rPr lang="en-US" b="1" i="1" dirty="0" err="1"/>
              <a:t>hh:mm</a:t>
            </a:r>
            <a:endParaRPr lang="sk-SK" b="1" i="1" dirty="0"/>
          </a:p>
          <a:p>
            <a:pPr lvl="2"/>
            <a:r>
              <a:rPr lang="en-US" dirty="0"/>
              <a:t>This argument can be any single day or combinations of days: </a:t>
            </a:r>
            <a:r>
              <a:rPr lang="en-US" b="1" dirty="0"/>
              <a:t>Monday,</a:t>
            </a:r>
            <a:r>
              <a:rPr lang="sk-SK" b="1" dirty="0"/>
              <a:t> </a:t>
            </a:r>
            <a:r>
              <a:rPr lang="en-US" b="1" dirty="0"/>
              <a:t>Tuesday, Wednesday, Thursday, Friday, Saturday, Sunday. Other possible</a:t>
            </a:r>
            <a:r>
              <a:rPr lang="sk-SK" b="1" dirty="0"/>
              <a:t> </a:t>
            </a:r>
            <a:r>
              <a:rPr lang="sk-SK" dirty="0" err="1"/>
              <a:t>values</a:t>
            </a:r>
            <a:r>
              <a:rPr lang="sk-SK" dirty="0"/>
              <a:t> are:</a:t>
            </a:r>
          </a:p>
          <a:p>
            <a:pPr lvl="3"/>
            <a:r>
              <a:rPr lang="sk-SK" b="1" dirty="0" err="1"/>
              <a:t>daily</a:t>
            </a:r>
            <a:r>
              <a:rPr lang="sk-SK" b="1" dirty="0"/>
              <a:t> -- </a:t>
            </a:r>
            <a:r>
              <a:rPr lang="sk-SK" b="1" dirty="0" err="1"/>
              <a:t>Monday</a:t>
            </a:r>
            <a:r>
              <a:rPr lang="sk-SK" b="1" dirty="0"/>
              <a:t> </a:t>
            </a:r>
            <a:r>
              <a:rPr lang="sk-SK" b="1" dirty="0" err="1"/>
              <a:t>through</a:t>
            </a:r>
            <a:r>
              <a:rPr lang="sk-SK" b="1" dirty="0"/>
              <a:t> </a:t>
            </a:r>
            <a:r>
              <a:rPr lang="sk-SK" b="1" dirty="0" err="1"/>
              <a:t>Sunday</a:t>
            </a:r>
            <a:endParaRPr lang="sk-SK" b="1" dirty="0"/>
          </a:p>
          <a:p>
            <a:pPr lvl="3"/>
            <a:r>
              <a:rPr lang="sk-SK" b="1" dirty="0" err="1"/>
              <a:t>weekdays</a:t>
            </a:r>
            <a:r>
              <a:rPr lang="sk-SK" b="1" dirty="0"/>
              <a:t> -- </a:t>
            </a:r>
            <a:r>
              <a:rPr lang="sk-SK" b="1" dirty="0" err="1"/>
              <a:t>Monday</a:t>
            </a:r>
            <a:r>
              <a:rPr lang="sk-SK" b="1" dirty="0"/>
              <a:t> </a:t>
            </a:r>
            <a:r>
              <a:rPr lang="sk-SK" b="1" dirty="0" err="1"/>
              <a:t>through</a:t>
            </a:r>
            <a:r>
              <a:rPr lang="sk-SK" b="1" dirty="0"/>
              <a:t> </a:t>
            </a:r>
            <a:r>
              <a:rPr lang="sk-SK" b="1" dirty="0" err="1"/>
              <a:t>Friday</a:t>
            </a:r>
            <a:endParaRPr lang="sk-SK" b="1" dirty="0"/>
          </a:p>
          <a:p>
            <a:pPr lvl="3"/>
            <a:r>
              <a:rPr lang="sk-SK" b="1" dirty="0" err="1"/>
              <a:t>weekend</a:t>
            </a:r>
            <a:r>
              <a:rPr lang="sk-SK" b="1" dirty="0"/>
              <a:t> -- </a:t>
            </a:r>
            <a:r>
              <a:rPr lang="sk-SK" b="1" dirty="0" err="1"/>
              <a:t>Saturday</a:t>
            </a:r>
            <a:r>
              <a:rPr lang="sk-SK" b="1" dirty="0"/>
              <a:t> and </a:t>
            </a:r>
            <a:r>
              <a:rPr lang="sk-SK" b="1" dirty="0" err="1"/>
              <a:t>Sunday</a:t>
            </a:r>
            <a:endParaRPr lang="sk-SK" b="1" dirty="0"/>
          </a:p>
          <a:p>
            <a:pPr lvl="2"/>
            <a:r>
              <a:rPr lang="en-US" dirty="0"/>
              <a:t>periodic weekdays 8:00 to 18:00</a:t>
            </a:r>
            <a:endParaRPr lang="sk-SK" b="1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BFD4F-F7F6-43AF-A73B-899C80D0823A}" type="slidenum">
              <a:rPr lang="sk-SK" smtClean="0"/>
              <a:pPr>
                <a:defRPr/>
              </a:pPr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2553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Time</a:t>
            </a:r>
            <a:r>
              <a:rPr lang="sk-SK" dirty="0"/>
              <a:t> </a:t>
            </a:r>
            <a:r>
              <a:rPr lang="sk-SK" dirty="0" err="1"/>
              <a:t>based</a:t>
            </a:r>
            <a:r>
              <a:rPr lang="sk-SK" dirty="0"/>
              <a:t> ACL</a:t>
            </a:r>
          </a:p>
        </p:txBody>
      </p:sp>
      <p:sp>
        <p:nvSpPr>
          <p:cNvPr id="6" name="Zástupný objekt pre text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k-SK" altLang="sk-SK" sz="2400" dirty="0" err="1">
                <a:solidFill>
                  <a:srgbClr val="626469"/>
                </a:solidFill>
                <a:latin typeface="Menlo"/>
              </a:rPr>
              <a:t>time-range</a:t>
            </a:r>
            <a:r>
              <a:rPr lang="sk-SK" altLang="sk-SK" sz="2400" dirty="0">
                <a:solidFill>
                  <a:srgbClr val="626469"/>
                </a:solidFill>
                <a:latin typeface="Menlo"/>
              </a:rPr>
              <a:t> no-http</a:t>
            </a:r>
            <a:endParaRPr lang="sk-SK" altLang="sk-SK" sz="8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k-SK" altLang="sk-SK" sz="2400" dirty="0" err="1">
                <a:solidFill>
                  <a:srgbClr val="626469"/>
                </a:solidFill>
                <a:latin typeface="Menlo"/>
              </a:rPr>
              <a:t>periodic</a:t>
            </a:r>
            <a:r>
              <a:rPr lang="sk-SK" altLang="sk-SK" sz="2400" dirty="0">
                <a:solidFill>
                  <a:srgbClr val="626469"/>
                </a:solidFill>
                <a:latin typeface="Menlo"/>
              </a:rPr>
              <a:t> </a:t>
            </a:r>
            <a:r>
              <a:rPr lang="sk-SK" altLang="sk-SK" sz="2400" dirty="0" err="1">
                <a:solidFill>
                  <a:srgbClr val="626469"/>
                </a:solidFill>
                <a:latin typeface="Menlo"/>
              </a:rPr>
              <a:t>weekdays</a:t>
            </a:r>
            <a:r>
              <a:rPr lang="sk-SK" altLang="sk-SK" sz="2400" dirty="0">
                <a:solidFill>
                  <a:srgbClr val="626469"/>
                </a:solidFill>
                <a:latin typeface="Menlo"/>
              </a:rPr>
              <a:t> 8:00 to 18:00</a:t>
            </a:r>
            <a:endParaRPr lang="sk-SK" altLang="sk-SK" sz="8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k-SK" altLang="sk-SK" sz="2400" dirty="0">
                <a:solidFill>
                  <a:srgbClr val="626469"/>
                </a:solidFill>
                <a:latin typeface="Menlo"/>
              </a:rPr>
              <a:t>!</a:t>
            </a:r>
            <a:endParaRPr lang="sk-SK" altLang="sk-SK" sz="8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k-SK" altLang="sk-SK" sz="2400" dirty="0" err="1">
                <a:solidFill>
                  <a:srgbClr val="626469"/>
                </a:solidFill>
                <a:latin typeface="Menlo"/>
              </a:rPr>
              <a:t>access</a:t>
            </a:r>
            <a:r>
              <a:rPr lang="sk-SK" altLang="sk-SK" sz="2400" dirty="0">
                <a:solidFill>
                  <a:srgbClr val="626469"/>
                </a:solidFill>
                <a:latin typeface="Menlo"/>
              </a:rPr>
              <a:t>-list 101 </a:t>
            </a:r>
            <a:r>
              <a:rPr lang="sk-SK" altLang="sk-SK" sz="2400" dirty="0" err="1">
                <a:solidFill>
                  <a:srgbClr val="626469"/>
                </a:solidFill>
                <a:latin typeface="Menlo"/>
              </a:rPr>
              <a:t>deny</a:t>
            </a:r>
            <a:r>
              <a:rPr lang="sk-SK" altLang="sk-SK" sz="2400" dirty="0">
                <a:solidFill>
                  <a:srgbClr val="626469"/>
                </a:solidFill>
                <a:latin typeface="Menlo"/>
              </a:rPr>
              <a:t> </a:t>
            </a:r>
            <a:r>
              <a:rPr lang="sk-SK" altLang="sk-SK" sz="2400" dirty="0" err="1">
                <a:solidFill>
                  <a:srgbClr val="626469"/>
                </a:solidFill>
                <a:latin typeface="Menlo"/>
              </a:rPr>
              <a:t>tcp</a:t>
            </a:r>
            <a:r>
              <a:rPr lang="sk-SK" altLang="sk-SK" sz="2400" dirty="0">
                <a:solidFill>
                  <a:srgbClr val="626469"/>
                </a:solidFill>
                <a:latin typeface="Menlo"/>
              </a:rPr>
              <a:t> 10.128.194.0 0.0.0.127 </a:t>
            </a:r>
            <a:r>
              <a:rPr lang="sk-SK" altLang="sk-SK" sz="2400" dirty="0" err="1">
                <a:solidFill>
                  <a:srgbClr val="626469"/>
                </a:solidFill>
                <a:latin typeface="Menlo"/>
              </a:rPr>
              <a:t>any</a:t>
            </a:r>
            <a:r>
              <a:rPr lang="sk-SK" altLang="sk-SK" sz="2400" dirty="0">
                <a:solidFill>
                  <a:srgbClr val="626469"/>
                </a:solidFill>
                <a:latin typeface="Menlo"/>
              </a:rPr>
              <a:t> </a:t>
            </a:r>
            <a:r>
              <a:rPr lang="sk-SK" altLang="sk-SK" sz="2400" dirty="0" err="1">
                <a:solidFill>
                  <a:srgbClr val="626469"/>
                </a:solidFill>
                <a:latin typeface="Menlo"/>
              </a:rPr>
              <a:t>eq</a:t>
            </a:r>
            <a:r>
              <a:rPr lang="sk-SK" altLang="sk-SK" sz="2400" dirty="0">
                <a:solidFill>
                  <a:srgbClr val="626469"/>
                </a:solidFill>
                <a:latin typeface="Menlo"/>
              </a:rPr>
              <a:t> http </a:t>
            </a:r>
            <a:r>
              <a:rPr lang="sk-SK" altLang="sk-SK" sz="2400" dirty="0" err="1">
                <a:solidFill>
                  <a:srgbClr val="626469"/>
                </a:solidFill>
                <a:latin typeface="Menlo"/>
              </a:rPr>
              <a:t>time-range</a:t>
            </a:r>
            <a:r>
              <a:rPr lang="sk-SK" altLang="sk-SK" sz="2400" dirty="0">
                <a:solidFill>
                  <a:srgbClr val="626469"/>
                </a:solidFill>
                <a:latin typeface="Menlo"/>
              </a:rPr>
              <a:t> no-http</a:t>
            </a:r>
            <a:endParaRPr lang="sk-SK" altLang="sk-SK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sk-SK" altLang="sk-SK" sz="2000" dirty="0" err="1">
                <a:solidFill>
                  <a:srgbClr val="626469"/>
                </a:solidFill>
                <a:latin typeface="Menlo"/>
              </a:rPr>
              <a:t>access</a:t>
            </a:r>
            <a:r>
              <a:rPr lang="sk-SK" altLang="sk-SK" sz="2000" dirty="0">
                <a:solidFill>
                  <a:srgbClr val="626469"/>
                </a:solidFill>
                <a:latin typeface="Menlo"/>
              </a:rPr>
              <a:t>-list 101 </a:t>
            </a:r>
            <a:r>
              <a:rPr lang="sk-SK" altLang="sk-SK" sz="2000" dirty="0" err="1">
                <a:solidFill>
                  <a:srgbClr val="626469"/>
                </a:solidFill>
                <a:latin typeface="Menlo"/>
              </a:rPr>
              <a:t>permit</a:t>
            </a:r>
            <a:r>
              <a:rPr lang="sk-SK" altLang="sk-SK" sz="2000" dirty="0">
                <a:solidFill>
                  <a:srgbClr val="626469"/>
                </a:solidFill>
                <a:latin typeface="Menlo"/>
              </a:rPr>
              <a:t> ...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57940500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Topic 4.1.2:</a:t>
            </a:r>
            <a:br>
              <a:rPr lang="en-US" sz="2800" dirty="0"/>
            </a:br>
            <a:r>
              <a:rPr lang="en-US" sz="2800" dirty="0"/>
              <a:t>Mitigating Attacks with ACLs</a:t>
            </a:r>
          </a:p>
        </p:txBody>
      </p:sp>
    </p:spTree>
    <p:extLst>
      <p:ext uri="{BB962C8B-B14F-4D97-AF65-F5344CB8AC3E}">
        <p14:creationId xmlns:p14="http://schemas.microsoft.com/office/powerpoint/2010/main" val="26850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Antispoofing</a:t>
            </a:r>
            <a:r>
              <a:rPr lang="en-US" sz="3200" dirty="0"/>
              <a:t> with ACLs</a:t>
            </a:r>
          </a:p>
        </p:txBody>
      </p:sp>
      <p:pic>
        <p:nvPicPr>
          <p:cNvPr id="2" name="Obrázok 1">
            <a:extLst>
              <a:ext uri="{FF2B5EF4-FFF2-40B4-BE49-F238E27FC236}">
                <a16:creationId xmlns:a16="http://schemas.microsoft.com/office/drawing/2014/main" id="{C8D9E03B-1560-8340-81EC-4C22306F8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68" y="972308"/>
            <a:ext cx="7615883" cy="530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3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Permitting Necessary Traffic through a Firewall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006793"/>
            <a:ext cx="7839075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136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Mitigating ICMP Abuse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70" y="1046307"/>
            <a:ext cx="7185660" cy="5249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801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Mitigating SNMP Exploits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566863"/>
            <a:ext cx="851535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335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Chapter Outline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99991" y="777667"/>
            <a:ext cx="4467809" cy="528767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4.0 Introduction</a:t>
            </a:r>
          </a:p>
          <a:p>
            <a:r>
              <a:rPr lang="en-US" sz="1800" dirty="0">
                <a:solidFill>
                  <a:schemeClr val="tx2"/>
                </a:solidFill>
              </a:rPr>
              <a:t>4.1 Access Control Lists</a:t>
            </a:r>
          </a:p>
          <a:p>
            <a:r>
              <a:rPr lang="en-US" sz="1800" dirty="0">
                <a:solidFill>
                  <a:schemeClr val="tx2"/>
                </a:solidFill>
              </a:rPr>
              <a:t>4.2 Firewall Technologies</a:t>
            </a:r>
          </a:p>
          <a:p>
            <a:r>
              <a:rPr lang="en-US" sz="1800" dirty="0">
                <a:solidFill>
                  <a:schemeClr val="tx2"/>
                </a:solidFill>
              </a:rPr>
              <a:t>4.3 Zone-Based Policy Firewalls</a:t>
            </a:r>
          </a:p>
          <a:p>
            <a:r>
              <a:rPr lang="en-US" sz="1800" dirty="0">
                <a:solidFill>
                  <a:schemeClr val="tx2"/>
                </a:solidFill>
              </a:rPr>
              <a:t>4.4 Summary</a:t>
            </a:r>
            <a:endParaRPr lang="en-US" sz="1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42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Topic 4.1.3:</a:t>
            </a:r>
            <a:br>
              <a:rPr lang="en-US" sz="2800" dirty="0"/>
            </a:br>
            <a:r>
              <a:rPr lang="en-US" sz="2800" dirty="0"/>
              <a:t>IPv6 ACLs</a:t>
            </a:r>
          </a:p>
        </p:txBody>
      </p:sp>
    </p:spTree>
    <p:extLst>
      <p:ext uri="{BB962C8B-B14F-4D97-AF65-F5344CB8AC3E}">
        <p14:creationId xmlns:p14="http://schemas.microsoft.com/office/powerpoint/2010/main" val="71766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Introducing IPv6 ACLs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338263"/>
            <a:ext cx="737235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264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IPv6 ACL Syntax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" y="1107878"/>
            <a:ext cx="7688580" cy="510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171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Configure IPv6 ACLs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052513"/>
            <a:ext cx="76009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3E37ED9D-6EBF-4AC2-8C02-B41EF5D2403A}"/>
              </a:ext>
            </a:extLst>
          </p:cNvPr>
          <p:cNvSpPr txBox="1"/>
          <p:nvPr/>
        </p:nvSpPr>
        <p:spPr>
          <a:xfrm>
            <a:off x="1250219" y="582964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b="0" i="0" dirty="0">
                <a:solidFill>
                  <a:srgbClr val="222222"/>
                </a:solidFill>
                <a:effectLst/>
                <a:latin typeface="Google Sans"/>
              </a:rPr>
              <a:t>R1(</a:t>
            </a:r>
            <a:r>
              <a:rPr lang="sk-SK" b="0" i="0" dirty="0" err="1">
                <a:solidFill>
                  <a:srgbClr val="222222"/>
                </a:solidFill>
                <a:effectLst/>
                <a:latin typeface="Google Sans"/>
              </a:rPr>
              <a:t>config-if</a:t>
            </a:r>
            <a:r>
              <a:rPr lang="sk-SK" b="0" i="0" dirty="0">
                <a:solidFill>
                  <a:srgbClr val="222222"/>
                </a:solidFill>
                <a:effectLst/>
                <a:latin typeface="Google Sans"/>
              </a:rPr>
              <a:t>)# ipv6 </a:t>
            </a:r>
            <a:r>
              <a:rPr lang="sk-SK" b="0" i="0" dirty="0" err="1">
                <a:solidFill>
                  <a:srgbClr val="222222"/>
                </a:solidFill>
                <a:effectLst/>
                <a:latin typeface="Google Sans"/>
              </a:rPr>
              <a:t>traffic</a:t>
            </a:r>
            <a:r>
              <a:rPr lang="sk-SK" b="0" i="0" dirty="0">
                <a:solidFill>
                  <a:srgbClr val="222222"/>
                </a:solidFill>
                <a:effectLst/>
                <a:latin typeface="Google Sans"/>
              </a:rPr>
              <a:t>-filter LAN_ONLY in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1790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1393" y="1684020"/>
            <a:ext cx="8112125" cy="1186296"/>
          </a:xfrm>
        </p:spPr>
        <p:txBody>
          <a:bodyPr/>
          <a:lstStyle/>
          <a:p>
            <a:r>
              <a:rPr lang="en-US" sz="4000" dirty="0"/>
              <a:t>Section 4.2:</a:t>
            </a:r>
            <a:br>
              <a:rPr lang="en-US" sz="4000" dirty="0"/>
            </a:br>
            <a:r>
              <a:rPr lang="en-US" sz="4000" dirty="0"/>
              <a:t>Firewall Technologies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19100" y="3119627"/>
            <a:ext cx="8577072" cy="22470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Upon completion of this section, you should be able to:</a:t>
            </a:r>
          </a:p>
          <a:p>
            <a:r>
              <a:rPr lang="en-US" sz="1800" dirty="0"/>
              <a:t>Explain how firewalls are used to help secure networks.</a:t>
            </a:r>
          </a:p>
          <a:p>
            <a:r>
              <a:rPr lang="en-US" sz="1800" dirty="0"/>
              <a:t>Describe the various types of firewalls.</a:t>
            </a:r>
          </a:p>
          <a:p>
            <a:r>
              <a:rPr lang="en-US" sz="1800" dirty="0"/>
              <a:t>Configure a classic firewall.</a:t>
            </a:r>
          </a:p>
          <a:p>
            <a:r>
              <a:rPr lang="en-US" sz="1800" dirty="0"/>
              <a:t>Explain design considerations for implementing firewall technologies.</a:t>
            </a:r>
          </a:p>
        </p:txBody>
      </p:sp>
    </p:spTree>
    <p:extLst>
      <p:ext uri="{BB962C8B-B14F-4D97-AF65-F5344CB8AC3E}">
        <p14:creationId xmlns:p14="http://schemas.microsoft.com/office/powerpoint/2010/main" val="190980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Topic 4.2.1:</a:t>
            </a:r>
            <a:br>
              <a:rPr lang="en-US" sz="2800" dirty="0"/>
            </a:br>
            <a:r>
              <a:rPr lang="en-US" sz="2800" dirty="0"/>
              <a:t>Securing Networks with Firewalls</a:t>
            </a:r>
          </a:p>
        </p:txBody>
      </p:sp>
    </p:spTree>
    <p:extLst>
      <p:ext uri="{BB962C8B-B14F-4D97-AF65-F5344CB8AC3E}">
        <p14:creationId xmlns:p14="http://schemas.microsoft.com/office/powerpoint/2010/main" val="12575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Defining Firewalls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740" y="1359151"/>
            <a:ext cx="5151120" cy="478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6"/>
          <p:cNvSpPr txBox="1">
            <a:spLocks/>
          </p:cNvSpPr>
          <p:nvPr/>
        </p:nvSpPr>
        <p:spPr>
          <a:xfrm>
            <a:off x="350520" y="2257486"/>
            <a:ext cx="3284220" cy="29839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sz="1800" dirty="0"/>
              <a:t>All firewalls:</a:t>
            </a:r>
          </a:p>
          <a:p>
            <a:pPr marL="514350" indent="-285750"/>
            <a:r>
              <a:rPr lang="en-US" sz="1800" dirty="0"/>
              <a:t>Are resistant to attack</a:t>
            </a:r>
          </a:p>
          <a:p>
            <a:pPr marL="514350" indent="-285750"/>
            <a:r>
              <a:rPr lang="en-US" sz="1800" dirty="0"/>
              <a:t>Are the only transit point between networks because all traffic flows through the firewall</a:t>
            </a:r>
          </a:p>
          <a:p>
            <a:pPr marL="514350" indent="-285750"/>
            <a:r>
              <a:rPr lang="en-US" sz="1800" dirty="0"/>
              <a:t>Enforce the access control policy</a:t>
            </a:r>
          </a:p>
        </p:txBody>
      </p:sp>
    </p:spTree>
    <p:extLst>
      <p:ext uri="{BB962C8B-B14F-4D97-AF65-F5344CB8AC3E}">
        <p14:creationId xmlns:p14="http://schemas.microsoft.com/office/powerpoint/2010/main" val="237717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Benefits and Limitations of Firewalls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161098"/>
            <a:ext cx="8039100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82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Topic 4.2.2:</a:t>
            </a:r>
            <a:br>
              <a:rPr lang="en-US" sz="2800" dirty="0"/>
            </a:br>
            <a:r>
              <a:rPr lang="en-US" sz="2800" dirty="0"/>
              <a:t>Types of Firewalls</a:t>
            </a:r>
          </a:p>
        </p:txBody>
      </p:sp>
    </p:spTree>
    <p:extLst>
      <p:ext uri="{BB962C8B-B14F-4D97-AF65-F5344CB8AC3E}">
        <p14:creationId xmlns:p14="http://schemas.microsoft.com/office/powerpoint/2010/main" val="302133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Firewall Type Descriptions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80" y="1250633"/>
            <a:ext cx="331501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80" y="4038600"/>
            <a:ext cx="297119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910" y="1250633"/>
            <a:ext cx="3429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910" y="4038600"/>
            <a:ext cx="291341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2780" y="939642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35153"/>
                </a:solidFill>
                <a:latin typeface="+mj-lt"/>
              </a:rPr>
              <a:t>Packet Filtering Firewall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2779" y="3723561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35153"/>
                </a:solidFill>
                <a:latin typeface="+mj-lt"/>
              </a:rPr>
              <a:t>Stateful Firewall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94910" y="919401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35153"/>
                </a:solidFill>
                <a:latin typeface="+mj-lt"/>
              </a:rPr>
              <a:t>Application Gateway Firewall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94909" y="3722608"/>
            <a:ext cx="1484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35153"/>
                </a:solidFill>
                <a:latin typeface="+mj-lt"/>
              </a:rPr>
              <a:t>NAT Firewall</a:t>
            </a:r>
          </a:p>
        </p:txBody>
      </p:sp>
    </p:spTree>
    <p:extLst>
      <p:ext uri="{BB962C8B-B14F-4D97-AF65-F5344CB8AC3E}">
        <p14:creationId xmlns:p14="http://schemas.microsoft.com/office/powerpoint/2010/main" val="17792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1393" y="1584960"/>
            <a:ext cx="8112125" cy="1193916"/>
          </a:xfrm>
        </p:spPr>
        <p:txBody>
          <a:bodyPr/>
          <a:lstStyle/>
          <a:p>
            <a:r>
              <a:rPr lang="en-US" sz="4000" dirty="0"/>
              <a:t>Section 4.1:</a:t>
            </a:r>
            <a:br>
              <a:rPr lang="en-US" sz="4000" dirty="0"/>
            </a:br>
            <a:r>
              <a:rPr lang="en-US" sz="4000" dirty="0"/>
              <a:t>Access Control List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19100" y="3017520"/>
            <a:ext cx="8577072" cy="23164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Upon completion of this section, you should be able to:</a:t>
            </a:r>
          </a:p>
          <a:p>
            <a:r>
              <a:rPr lang="en-US" sz="1800" dirty="0"/>
              <a:t>Configure standard and extended IPv4 ACLs using CLI.</a:t>
            </a:r>
          </a:p>
          <a:p>
            <a:r>
              <a:rPr lang="en-US" sz="1800" dirty="0"/>
              <a:t>Use ACLs to mitigate common network attacks.</a:t>
            </a:r>
          </a:p>
          <a:p>
            <a:r>
              <a:rPr lang="en-US" sz="1800" dirty="0"/>
              <a:t>Configure IPv6 ACLs using CLI.</a:t>
            </a:r>
          </a:p>
        </p:txBody>
      </p:sp>
    </p:spTree>
    <p:extLst>
      <p:ext uri="{BB962C8B-B14F-4D97-AF65-F5344CB8AC3E}">
        <p14:creationId xmlns:p14="http://schemas.microsoft.com/office/powerpoint/2010/main" val="307607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Packet Filtering Firewall Benefits &amp; Limitations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4963"/>
            <a:ext cx="60960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733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Stateful</a:t>
            </a:r>
            <a:r>
              <a:rPr lang="en-US" sz="3200" dirty="0"/>
              <a:t> Firewalls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" y="1518914"/>
            <a:ext cx="2876119" cy="242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537" y="1518914"/>
            <a:ext cx="3725194" cy="206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633" y="4366260"/>
            <a:ext cx="5448734" cy="1951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 txBox="1">
            <a:spLocks/>
          </p:cNvSpPr>
          <p:nvPr/>
        </p:nvSpPr>
        <p:spPr>
          <a:xfrm>
            <a:off x="4864537" y="1241222"/>
            <a:ext cx="1513404" cy="303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State Tables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822959" y="1241222"/>
            <a:ext cx="1927862" cy="303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/>
              <a:t>Stateful</a:t>
            </a:r>
            <a:r>
              <a:rPr lang="en-US" sz="1800" dirty="0"/>
              <a:t> Firewalls 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1847633" y="4101274"/>
            <a:ext cx="2907248" cy="303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/>
              <a:t>Stateful</a:t>
            </a:r>
            <a:r>
              <a:rPr lang="en-US" sz="1800" dirty="0"/>
              <a:t> Firewall Operation</a:t>
            </a:r>
          </a:p>
        </p:txBody>
      </p:sp>
    </p:spTree>
    <p:extLst>
      <p:ext uri="{BB962C8B-B14F-4D97-AF65-F5344CB8AC3E}">
        <p14:creationId xmlns:p14="http://schemas.microsoft.com/office/powerpoint/2010/main" val="331952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Stateful</a:t>
            </a:r>
            <a:r>
              <a:rPr lang="en-US" sz="3200" dirty="0"/>
              <a:t> Firewall Benefits and Limitations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8" y="1154430"/>
            <a:ext cx="58007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1"/>
          <p:cNvSpPr txBox="1">
            <a:spLocks/>
          </p:cNvSpPr>
          <p:nvPr/>
        </p:nvSpPr>
        <p:spPr>
          <a:xfrm>
            <a:off x="229702" y="3091595"/>
            <a:ext cx="8822858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3200" dirty="0"/>
              <a:t>Next Generation Firewalls</a:t>
            </a:r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320040" y="3929794"/>
            <a:ext cx="8054340" cy="23033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285750"/>
            <a:r>
              <a:rPr lang="en-US" sz="1400" dirty="0"/>
              <a:t>Granular identification, visibility, and control of behaviors within applications</a:t>
            </a:r>
          </a:p>
          <a:p>
            <a:pPr marL="514350" indent="-285750"/>
            <a:r>
              <a:rPr lang="en-US" sz="1400" dirty="0"/>
              <a:t>Restricting web and web application use based on the reputation of the site</a:t>
            </a:r>
          </a:p>
          <a:p>
            <a:pPr marL="514350" indent="-285750"/>
            <a:r>
              <a:rPr lang="en-US" sz="1400" dirty="0"/>
              <a:t>Proactive protection against Internet threats</a:t>
            </a:r>
          </a:p>
          <a:p>
            <a:pPr marL="514350" indent="-285750"/>
            <a:r>
              <a:rPr lang="en-US" sz="1400" dirty="0"/>
              <a:t>Enforcement of policies based on the user, device, role, application type, and threat profile</a:t>
            </a:r>
          </a:p>
          <a:p>
            <a:pPr marL="514350" indent="-285750"/>
            <a:r>
              <a:rPr lang="en-US" sz="1400" dirty="0"/>
              <a:t>Performance of NAT, VPN, and SPI (</a:t>
            </a:r>
            <a:r>
              <a:rPr lang="sk-SK" sz="1400" dirty="0"/>
              <a:t>Security Parameter Index part of </a:t>
            </a:r>
            <a:r>
              <a:rPr lang="sk-SK" sz="1400" dirty="0" err="1"/>
              <a:t>IPSec</a:t>
            </a:r>
            <a:r>
              <a:rPr lang="en-US" sz="1400" dirty="0"/>
              <a:t>)</a:t>
            </a:r>
          </a:p>
          <a:p>
            <a:pPr marL="514350" indent="-285750"/>
            <a:r>
              <a:rPr lang="en-US" sz="1400" dirty="0"/>
              <a:t>Use of an IPS</a:t>
            </a:r>
          </a:p>
        </p:txBody>
      </p:sp>
    </p:spTree>
    <p:extLst>
      <p:ext uri="{BB962C8B-B14F-4D97-AF65-F5344CB8AC3E}">
        <p14:creationId xmlns:p14="http://schemas.microsoft.com/office/powerpoint/2010/main" val="33298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Topic 4.2.3:</a:t>
            </a:r>
            <a:br>
              <a:rPr lang="en-US" sz="2800" dirty="0"/>
            </a:br>
            <a:r>
              <a:rPr lang="en-US" sz="2800" dirty="0"/>
              <a:t>Classic Firewall</a:t>
            </a:r>
          </a:p>
        </p:txBody>
      </p:sp>
    </p:spTree>
    <p:extLst>
      <p:ext uri="{BB962C8B-B14F-4D97-AF65-F5344CB8AC3E}">
        <p14:creationId xmlns:p14="http://schemas.microsoft.com/office/powerpoint/2010/main" val="20196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Introducing (CBAC) Classic Firewall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1519238"/>
            <a:ext cx="713422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BlokTextu 1">
            <a:extLst>
              <a:ext uri="{FF2B5EF4-FFF2-40B4-BE49-F238E27FC236}">
                <a16:creationId xmlns:a16="http://schemas.microsoft.com/office/drawing/2014/main" id="{DF178CE4-2F34-CD46-B9C7-D0F6AAF3ADE1}"/>
              </a:ext>
            </a:extLst>
          </p:cNvPr>
          <p:cNvSpPr txBox="1"/>
          <p:nvPr/>
        </p:nvSpPr>
        <p:spPr>
          <a:xfrm>
            <a:off x="336331" y="5623034"/>
            <a:ext cx="3909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Context-based</a:t>
            </a:r>
            <a:r>
              <a:rPr lang="sk-SK" dirty="0"/>
              <a:t> </a:t>
            </a:r>
            <a:r>
              <a:rPr lang="sk-SK" dirty="0" err="1"/>
              <a:t>access</a:t>
            </a:r>
            <a:r>
              <a:rPr lang="sk-SK" dirty="0"/>
              <a:t> </a:t>
            </a:r>
            <a:r>
              <a:rPr lang="sk-SK" dirty="0" err="1"/>
              <a:t>control</a:t>
            </a:r>
            <a:endParaRPr lang="sk-S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1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Classic Firewall Operation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371600"/>
            <a:ext cx="84010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42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Classic Firewall Configuration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182880" y="1455422"/>
            <a:ext cx="2743201" cy="3908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342900">
              <a:buFont typeface="+mj-lt"/>
              <a:buAutoNum type="arabicPeriod"/>
            </a:pPr>
            <a:r>
              <a:rPr lang="en-US" sz="1800" dirty="0"/>
              <a:t>Choose the internal and external interfaces.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800" dirty="0"/>
              <a:t>Configure ACLs for each interface.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800" dirty="0"/>
              <a:t>Define inspection rules.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800" dirty="0"/>
              <a:t>Apply an inspection rule to an interface.</a:t>
            </a: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667E71E0-D660-8A4B-A6B6-16C7E4063CB8}"/>
              </a:ext>
            </a:extLst>
          </p:cNvPr>
          <p:cNvGrpSpPr/>
          <p:nvPr/>
        </p:nvGrpSpPr>
        <p:grpSpPr>
          <a:xfrm>
            <a:off x="2926081" y="934214"/>
            <a:ext cx="5783654" cy="4468364"/>
            <a:chOff x="3676767" y="934214"/>
            <a:chExt cx="5032967" cy="3905100"/>
          </a:xfrm>
        </p:grpSpPr>
        <p:grpSp>
          <p:nvGrpSpPr>
            <p:cNvPr id="4" name="Skupina 3">
              <a:extLst>
                <a:ext uri="{FF2B5EF4-FFF2-40B4-BE49-F238E27FC236}">
                  <a16:creationId xmlns:a16="http://schemas.microsoft.com/office/drawing/2014/main" id="{4F54B006-193F-6242-9D72-61BE9CDDD613}"/>
                </a:ext>
              </a:extLst>
            </p:cNvPr>
            <p:cNvGrpSpPr/>
            <p:nvPr/>
          </p:nvGrpSpPr>
          <p:grpSpPr>
            <a:xfrm>
              <a:off x="3676767" y="934214"/>
              <a:ext cx="4945168" cy="3905100"/>
              <a:chOff x="3764566" y="1455422"/>
              <a:chExt cx="4945168" cy="3905100"/>
            </a:xfrm>
          </p:grpSpPr>
          <p:sp>
            <p:nvSpPr>
              <p:cNvPr id="14" name="Text Placeholder 6"/>
              <p:cNvSpPr txBox="1">
                <a:spLocks/>
              </p:cNvSpPr>
              <p:nvPr/>
            </p:nvSpPr>
            <p:spPr>
              <a:xfrm>
                <a:off x="3764566" y="1455422"/>
                <a:ext cx="2225040" cy="37033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5000"/>
                  </a:lnSpc>
                  <a:spcBef>
                    <a:spcPts val="1440"/>
                  </a:spcBef>
                  <a:buClr>
                    <a:srgbClr val="493B93"/>
                  </a:buClr>
                  <a:buSzPct val="90000"/>
                  <a:buFont typeface="Arial" pitchFamily="34" charset="0"/>
                  <a:buChar char="•"/>
                  <a:tabLst/>
                  <a:defRPr lang="en-US" sz="2200" kern="1200" dirty="0" smtClean="0">
                    <a:solidFill>
                      <a:srgbClr val="435153"/>
                    </a:solidFill>
                    <a:latin typeface="+mj-lt"/>
                    <a:ea typeface="+mn-ea"/>
                    <a:cs typeface="+mn-cs"/>
                  </a:defRPr>
                </a:lvl1pPr>
                <a:lvl2pPr marL="406400" indent="0" algn="l" defTabSz="914400" rtl="0" eaLnBrk="1" latinLnBrk="0" hangingPunct="1">
                  <a:lnSpc>
                    <a:spcPct val="95000"/>
                  </a:lnSpc>
                  <a:spcBef>
                    <a:spcPts val="840"/>
                  </a:spcBef>
                  <a:buClr>
                    <a:schemeClr val="tx2"/>
                  </a:buClr>
                  <a:buFontTx/>
                  <a:buNone/>
                  <a:defRPr lang="en-US" sz="1800" kern="1200" dirty="0" smtClean="0">
                    <a:solidFill>
                      <a:srgbClr val="435153"/>
                    </a:solidFill>
                    <a:latin typeface="+mj-lt"/>
                    <a:ea typeface="+mn-ea"/>
                    <a:cs typeface="+mn-cs"/>
                  </a:defRPr>
                </a:lvl2pPr>
                <a:lvl3pPr marL="571500" indent="-1588" algn="l" defTabSz="914400" rtl="0" eaLnBrk="1" latinLnBrk="0" hangingPunct="1">
                  <a:lnSpc>
                    <a:spcPct val="95000"/>
                  </a:lnSpc>
                  <a:spcBef>
                    <a:spcPts val="840"/>
                  </a:spcBef>
                  <a:buFont typeface="Arial" pitchFamily="34" charset="0"/>
                  <a:buNone/>
                  <a:defRPr lang="en-US" sz="1600" kern="1200" dirty="0" smtClean="0">
                    <a:solidFill>
                      <a:srgbClr val="435153"/>
                    </a:solidFill>
                    <a:latin typeface="+mj-lt"/>
                    <a:ea typeface="+mn-ea"/>
                    <a:cs typeface="+mn-cs"/>
                  </a:defRPr>
                </a:lvl3pPr>
                <a:lvl4pPr marL="688975" indent="0" algn="l" defTabSz="914400" rtl="0" eaLnBrk="1" latinLnBrk="0" hangingPunct="1">
                  <a:lnSpc>
                    <a:spcPct val="95000"/>
                  </a:lnSpc>
                  <a:spcBef>
                    <a:spcPts val="840"/>
                  </a:spcBef>
                  <a:buFont typeface="Arial" pitchFamily="34" charset="0"/>
                  <a:buNone/>
                  <a:defRPr lang="en-US" sz="1400" kern="1200" dirty="0" smtClean="0">
                    <a:solidFill>
                      <a:srgbClr val="435153"/>
                    </a:solidFill>
                    <a:latin typeface="+mj-lt"/>
                    <a:ea typeface="+mn-ea"/>
                    <a:cs typeface="+mn-cs"/>
                  </a:defRPr>
                </a:lvl4pPr>
                <a:lvl5pPr marL="801688" indent="0" algn="l" defTabSz="914400" rtl="0" eaLnBrk="1" latinLnBrk="0" hangingPunct="1">
                  <a:lnSpc>
                    <a:spcPct val="95000"/>
                  </a:lnSpc>
                  <a:spcBef>
                    <a:spcPts val="840"/>
                  </a:spcBef>
                  <a:buFont typeface="Arial" pitchFamily="34" charset="0"/>
                  <a:buNone/>
                  <a:defRPr lang="en-US" sz="1400" kern="1200" dirty="0">
                    <a:solidFill>
                      <a:srgbClr val="435153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/>
                  <a:t>Inspection Rules</a:t>
                </a:r>
              </a:p>
            </p:txBody>
          </p:sp>
          <p:grpSp>
            <p:nvGrpSpPr>
              <p:cNvPr id="3" name="Skupina 2">
                <a:extLst>
                  <a:ext uri="{FF2B5EF4-FFF2-40B4-BE49-F238E27FC236}">
                    <a16:creationId xmlns:a16="http://schemas.microsoft.com/office/drawing/2014/main" id="{5096BB6F-3A4F-7E40-871E-7FA169D432A9}"/>
                  </a:ext>
                </a:extLst>
              </p:cNvPr>
              <p:cNvGrpSpPr/>
              <p:nvPr/>
            </p:nvGrpSpPr>
            <p:grpSpPr>
              <a:xfrm>
                <a:off x="3764566" y="1944858"/>
                <a:ext cx="4945168" cy="3415664"/>
                <a:chOff x="3764566" y="1944858"/>
                <a:chExt cx="4945168" cy="3415664"/>
              </a:xfrm>
            </p:grpSpPr>
            <p:pic>
              <p:nvPicPr>
                <p:cNvPr id="4098" name="Picture 2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64566" y="1944858"/>
                  <a:ext cx="4945168" cy="34156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" name="BlokTextu 7">
                  <a:extLst>
                    <a:ext uri="{FF2B5EF4-FFF2-40B4-BE49-F238E27FC236}">
                      <a16:creationId xmlns:a16="http://schemas.microsoft.com/office/drawing/2014/main" id="{3299C01D-470A-422A-A193-8C05EFCAD1F0}"/>
                    </a:ext>
                  </a:extLst>
                </p:cNvPr>
                <p:cNvSpPr txBox="1"/>
                <p:nvPr/>
              </p:nvSpPr>
              <p:spPr>
                <a:xfrm>
                  <a:off x="6674860" y="5027659"/>
                  <a:ext cx="1276444" cy="230832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sk-SK" sz="900" dirty="0">
                      <a:solidFill>
                        <a:schemeClr val="bg1"/>
                      </a:solidFill>
                    </a:rPr>
                    <a:t>22 SSH SIS_OPEN</a:t>
                  </a:r>
                </a:p>
              </p:txBody>
            </p:sp>
          </p:grpSp>
        </p:grpSp>
        <p:sp>
          <p:nvSpPr>
            <p:cNvPr id="2" name="BlokTextu 1">
              <a:extLst>
                <a:ext uri="{FF2B5EF4-FFF2-40B4-BE49-F238E27FC236}">
                  <a16:creationId xmlns:a16="http://schemas.microsoft.com/office/drawing/2014/main" id="{410E86B5-9AD5-4C9E-928F-6643D9FC60FB}"/>
                </a:ext>
              </a:extLst>
            </p:cNvPr>
            <p:cNvSpPr txBox="1"/>
            <p:nvPr/>
          </p:nvSpPr>
          <p:spPr>
            <a:xfrm>
              <a:off x="8359215" y="3550992"/>
              <a:ext cx="35051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sk-SK" sz="1050" dirty="0">
                  <a:solidFill>
                    <a:schemeClr val="bg2"/>
                  </a:solidFill>
                </a:rPr>
                <a:t>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673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Topic 4.2.4:</a:t>
            </a:r>
            <a:br>
              <a:rPr lang="en-US" sz="2800" dirty="0"/>
            </a:br>
            <a:r>
              <a:rPr lang="en-US" sz="2800" dirty="0"/>
              <a:t>Firewalls in Network Design</a:t>
            </a:r>
          </a:p>
        </p:txBody>
      </p:sp>
    </p:spTree>
    <p:extLst>
      <p:ext uri="{BB962C8B-B14F-4D97-AF65-F5344CB8AC3E}">
        <p14:creationId xmlns:p14="http://schemas.microsoft.com/office/powerpoint/2010/main" val="353176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Inside and Outside Networks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966913"/>
            <a:ext cx="87153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82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Demilitarized Zones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39" y="1213373"/>
            <a:ext cx="7685723" cy="5044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250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Topic 4.1.1:</a:t>
            </a:r>
            <a:br>
              <a:rPr lang="en-US" sz="2800" dirty="0"/>
            </a:br>
            <a:r>
              <a:rPr lang="en-US" sz="2800" dirty="0"/>
              <a:t>Configuring Standard and Extended</a:t>
            </a:r>
            <a:br>
              <a:rPr lang="en-US" sz="2800" dirty="0"/>
            </a:br>
            <a:r>
              <a:rPr lang="en-US" sz="2800" dirty="0"/>
              <a:t>IPv4 ACLs with CLI</a:t>
            </a:r>
          </a:p>
        </p:txBody>
      </p:sp>
    </p:spTree>
    <p:extLst>
      <p:ext uri="{BB962C8B-B14F-4D97-AF65-F5344CB8AC3E}">
        <p14:creationId xmlns:p14="http://schemas.microsoft.com/office/powerpoint/2010/main" val="256029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Zone-Based Policy Firewalls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60" y="1194553"/>
            <a:ext cx="7117080" cy="5044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477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Layered Defense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3369" y="937260"/>
            <a:ext cx="8577263" cy="54483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Considerations for network defense:</a:t>
            </a:r>
          </a:p>
          <a:p>
            <a:r>
              <a:rPr lang="en-US" sz="1600" dirty="0"/>
              <a:t>Network core security</a:t>
            </a:r>
          </a:p>
          <a:p>
            <a:r>
              <a:rPr lang="en-US" sz="1600" dirty="0"/>
              <a:t>Perimeter security</a:t>
            </a:r>
          </a:p>
          <a:p>
            <a:r>
              <a:rPr lang="en-US" sz="1600" dirty="0"/>
              <a:t>Endpoint security</a:t>
            </a:r>
          </a:p>
          <a:p>
            <a:r>
              <a:rPr lang="en-US" sz="1600" dirty="0"/>
              <a:t>Communications security</a:t>
            </a:r>
          </a:p>
          <a:p>
            <a:pPr marL="0" indent="0">
              <a:buNone/>
            </a:pPr>
            <a:r>
              <a:rPr lang="en-US" sz="1600" dirty="0"/>
              <a:t>Firewall best practices include:</a:t>
            </a:r>
          </a:p>
          <a:p>
            <a:r>
              <a:rPr lang="en-US" sz="1600" dirty="0"/>
              <a:t>Position firewalls at security boundaries.</a:t>
            </a:r>
          </a:p>
          <a:p>
            <a:r>
              <a:rPr lang="en-US" sz="1600" dirty="0"/>
              <a:t>It is unwise to rely exclusively on a firewall for security.</a:t>
            </a:r>
          </a:p>
          <a:p>
            <a:r>
              <a:rPr lang="en-US" sz="1600" dirty="0"/>
              <a:t>Deny all traffic by default. Permit only services that are needed.</a:t>
            </a:r>
          </a:p>
          <a:p>
            <a:r>
              <a:rPr lang="en-US" sz="1600" dirty="0"/>
              <a:t>Ensure that physical access to the firewall is controlled.</a:t>
            </a:r>
          </a:p>
          <a:p>
            <a:r>
              <a:rPr lang="en-US" sz="1600" dirty="0"/>
              <a:t>Monitor firewall logs.</a:t>
            </a:r>
          </a:p>
          <a:p>
            <a:r>
              <a:rPr lang="en-US" sz="1600" dirty="0"/>
              <a:t>Practice change management for firewall configuration changes.</a:t>
            </a:r>
          </a:p>
          <a:p>
            <a:r>
              <a:rPr lang="en-US" sz="1600" dirty="0"/>
              <a:t>Remember that firewalls primarily protect from technical attacks originating from the outside. </a:t>
            </a:r>
          </a:p>
        </p:txBody>
      </p:sp>
    </p:spTree>
    <p:extLst>
      <p:ext uri="{BB962C8B-B14F-4D97-AF65-F5344CB8AC3E}">
        <p14:creationId xmlns:p14="http://schemas.microsoft.com/office/powerpoint/2010/main" val="295037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1393" y="1698171"/>
            <a:ext cx="8112125" cy="1172145"/>
          </a:xfrm>
        </p:spPr>
        <p:txBody>
          <a:bodyPr/>
          <a:lstStyle/>
          <a:p>
            <a:r>
              <a:rPr lang="en-US" sz="4000" dirty="0"/>
              <a:t>Section 4.3:</a:t>
            </a:r>
            <a:br>
              <a:rPr lang="en-US" sz="4000" dirty="0"/>
            </a:br>
            <a:r>
              <a:rPr lang="en-US" sz="4000" dirty="0"/>
              <a:t>Zone-Based Policy Firewalls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19100" y="3119628"/>
            <a:ext cx="8577072" cy="20238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Upon completion of this section, you should be able to:</a:t>
            </a:r>
          </a:p>
          <a:p>
            <a:r>
              <a:rPr lang="en-US" sz="1800" dirty="0"/>
              <a:t>Explain how Zone-Based Policy Firewalls are used to help secure a network.</a:t>
            </a:r>
          </a:p>
          <a:p>
            <a:r>
              <a:rPr lang="en-US" sz="1800" dirty="0"/>
              <a:t>Explain the operation of a Zone-Based Policy Firewall.</a:t>
            </a:r>
          </a:p>
          <a:p>
            <a:r>
              <a:rPr lang="en-US" sz="1800" dirty="0"/>
              <a:t>Configure a Zone-Based Policy Firewall with CLI.</a:t>
            </a:r>
          </a:p>
        </p:txBody>
      </p:sp>
    </p:spTree>
    <p:extLst>
      <p:ext uri="{BB962C8B-B14F-4D97-AF65-F5344CB8AC3E}">
        <p14:creationId xmlns:p14="http://schemas.microsoft.com/office/powerpoint/2010/main" val="79032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Topic 4.3.1:</a:t>
            </a:r>
            <a:br>
              <a:rPr lang="en-US" sz="2800" dirty="0"/>
            </a:br>
            <a:r>
              <a:rPr lang="en-US" sz="2800" dirty="0"/>
              <a:t>Zone-Based Policy Firewall Overview</a:t>
            </a:r>
          </a:p>
        </p:txBody>
      </p:sp>
    </p:spTree>
    <p:extLst>
      <p:ext uri="{BB962C8B-B14F-4D97-AF65-F5344CB8AC3E}">
        <p14:creationId xmlns:p14="http://schemas.microsoft.com/office/powerpoint/2010/main" val="214716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Benefits of ZPF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06680" y="1725613"/>
            <a:ext cx="2921000" cy="3554412"/>
          </a:xfrm>
          <a:prstGeom prst="rect">
            <a:avLst/>
          </a:prstGeom>
        </p:spPr>
        <p:txBody>
          <a:bodyPr/>
          <a:lstStyle/>
          <a:p>
            <a:r>
              <a:rPr lang="en-US" sz="1800" dirty="0"/>
              <a:t>Not dependent on ACLs</a:t>
            </a:r>
          </a:p>
          <a:p>
            <a:r>
              <a:rPr lang="en-US" sz="1800" dirty="0"/>
              <a:t>Router security posture is to block unless explicitly allowed</a:t>
            </a:r>
          </a:p>
          <a:p>
            <a:r>
              <a:rPr lang="en-US" sz="1800" dirty="0"/>
              <a:t>Policies are easy to read and troubleshoot with C3PL</a:t>
            </a:r>
          </a:p>
          <a:p>
            <a:r>
              <a:rPr lang="en-US" sz="1800" dirty="0"/>
              <a:t>One policy affects any given traffic, instead of needing multiple ACLs and inspection actions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357" y="1882140"/>
            <a:ext cx="5842241" cy="3191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FC17959C-05E6-4E91-82D0-BEA93314D061}"/>
              </a:ext>
            </a:extLst>
          </p:cNvPr>
          <p:cNvSpPr txBox="1"/>
          <p:nvPr/>
        </p:nvSpPr>
        <p:spPr>
          <a:xfrm>
            <a:off x="5666043" y="3700046"/>
            <a:ext cx="989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err="1">
                <a:solidFill>
                  <a:schemeClr val="bg2"/>
                </a:solidFill>
              </a:rPr>
              <a:t>Self</a:t>
            </a:r>
            <a:r>
              <a:rPr lang="sk-SK" sz="1400" dirty="0">
                <a:solidFill>
                  <a:schemeClr val="bg2"/>
                </a:solidFill>
              </a:rPr>
              <a:t> </a:t>
            </a:r>
            <a:r>
              <a:rPr lang="sk-SK" sz="1400" dirty="0" err="1">
                <a:solidFill>
                  <a:schemeClr val="bg2"/>
                </a:solidFill>
              </a:rPr>
              <a:t>zone</a:t>
            </a:r>
            <a:endParaRPr lang="sk-SK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13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ZPF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3464" y="1115568"/>
            <a:ext cx="8577072" cy="496519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Common designs include:</a:t>
            </a:r>
          </a:p>
          <a:p>
            <a:r>
              <a:rPr lang="en-US" sz="1800" dirty="0"/>
              <a:t>LAN-to-Internet</a:t>
            </a:r>
          </a:p>
          <a:p>
            <a:r>
              <a:rPr lang="en-US" sz="1800" dirty="0"/>
              <a:t>Firewalls between public servers</a:t>
            </a:r>
          </a:p>
          <a:p>
            <a:r>
              <a:rPr lang="en-US" sz="1800" dirty="0"/>
              <a:t>Redundant firewalls</a:t>
            </a:r>
          </a:p>
          <a:p>
            <a:r>
              <a:rPr lang="en-US" sz="1800" dirty="0"/>
              <a:t>Complex firewalls</a:t>
            </a:r>
          </a:p>
          <a:p>
            <a:pPr marL="0" indent="0">
              <a:buNone/>
            </a:pPr>
            <a:r>
              <a:rPr lang="en-US" sz="1800" dirty="0"/>
              <a:t>Design 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Determine the zones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Establish policies between zones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Design the physical infrastructure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Identify subsets within zones and merge traffic requirements</a:t>
            </a:r>
          </a:p>
        </p:txBody>
      </p:sp>
    </p:spTree>
    <p:extLst>
      <p:ext uri="{BB962C8B-B14F-4D97-AF65-F5344CB8AC3E}">
        <p14:creationId xmlns:p14="http://schemas.microsoft.com/office/powerpoint/2010/main" val="41585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Topic 4.3.2:</a:t>
            </a:r>
            <a:br>
              <a:rPr lang="en-US" sz="2800" dirty="0"/>
            </a:br>
            <a:r>
              <a:rPr lang="en-US" sz="2800" dirty="0"/>
              <a:t>ZPF Operation</a:t>
            </a:r>
          </a:p>
        </p:txBody>
      </p:sp>
    </p:spTree>
    <p:extLst>
      <p:ext uri="{BB962C8B-B14F-4D97-AF65-F5344CB8AC3E}">
        <p14:creationId xmlns:p14="http://schemas.microsoft.com/office/powerpoint/2010/main" val="58038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ZPF Actions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b="1" dirty="0"/>
              <a:t>Inspect</a:t>
            </a:r>
            <a:r>
              <a:rPr lang="en-US" sz="1800" dirty="0"/>
              <a:t> - Configures Cisco IOS </a:t>
            </a:r>
            <a:r>
              <a:rPr lang="en-US" sz="1800" dirty="0" err="1"/>
              <a:t>stateful</a:t>
            </a:r>
            <a:r>
              <a:rPr lang="en-US" sz="1800" dirty="0"/>
              <a:t> packet inspections.</a:t>
            </a:r>
          </a:p>
          <a:p>
            <a:r>
              <a:rPr lang="en-US" sz="1800" b="1" dirty="0"/>
              <a:t>Drop</a:t>
            </a:r>
            <a:r>
              <a:rPr lang="en-US" sz="1800" dirty="0"/>
              <a:t> - Analogous to a deny statement in an ACL. A log option is available to log the rejected packets.</a:t>
            </a:r>
          </a:p>
          <a:p>
            <a:r>
              <a:rPr lang="en-US" sz="1800" b="1" dirty="0"/>
              <a:t>Pass</a:t>
            </a:r>
            <a:r>
              <a:rPr lang="en-US" sz="1800" dirty="0"/>
              <a:t> - Analogous to a permit statement in an ACL. The pass action does not track the state of connections or sessions within the traffic.</a:t>
            </a:r>
          </a:p>
        </p:txBody>
      </p:sp>
    </p:spTree>
    <p:extLst>
      <p:ext uri="{BB962C8B-B14F-4D97-AF65-F5344CB8AC3E}">
        <p14:creationId xmlns:p14="http://schemas.microsoft.com/office/powerpoint/2010/main" val="330281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Rules for Transit Traffic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030" y="1349422"/>
            <a:ext cx="6377941" cy="201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1"/>
          <p:cNvSpPr txBox="1">
            <a:spLocks/>
          </p:cNvSpPr>
          <p:nvPr/>
        </p:nvSpPr>
        <p:spPr>
          <a:xfrm>
            <a:off x="229702" y="351069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/>
              <a:t>Rules for Traffic to the Self Zone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655" y="4402055"/>
            <a:ext cx="654269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BlokTextu 1">
            <a:extLst>
              <a:ext uri="{FF2B5EF4-FFF2-40B4-BE49-F238E27FC236}">
                <a16:creationId xmlns:a16="http://schemas.microsoft.com/office/drawing/2014/main" id="{F0C0719B-A5A7-7F43-AFBC-FA6C76D97FFB}"/>
              </a:ext>
            </a:extLst>
          </p:cNvPr>
          <p:cNvSpPr txBox="1"/>
          <p:nvPr/>
        </p:nvSpPr>
        <p:spPr>
          <a:xfrm>
            <a:off x="7038110" y="2918690"/>
            <a:ext cx="6373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435153"/>
                </a:solidFill>
                <a:highlight>
                  <a:srgbClr val="C0C0C0"/>
                </a:highlight>
              </a:rPr>
              <a:t>DROP</a:t>
            </a:r>
            <a:endParaRPr lang="en-US" sz="1200" dirty="0">
              <a:solidFill>
                <a:srgbClr val="435153"/>
              </a:solidFill>
              <a:highlight>
                <a:srgbClr val="C0C0C0"/>
              </a:highlight>
            </a:endParaRPr>
          </a:p>
        </p:txBody>
      </p:sp>
      <p:sp>
        <p:nvSpPr>
          <p:cNvPr id="3" name="Šípka doľava 2">
            <a:extLst>
              <a:ext uri="{FF2B5EF4-FFF2-40B4-BE49-F238E27FC236}">
                <a16:creationId xmlns:a16="http://schemas.microsoft.com/office/drawing/2014/main" id="{FF07896F-CE74-F441-9563-2C04CBC001BC}"/>
              </a:ext>
            </a:extLst>
          </p:cNvPr>
          <p:cNvSpPr/>
          <p:nvPr/>
        </p:nvSpPr>
        <p:spPr>
          <a:xfrm>
            <a:off x="7815637" y="2974111"/>
            <a:ext cx="975218" cy="138467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7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Topic 4.3.3:</a:t>
            </a:r>
            <a:br>
              <a:rPr lang="en-US" sz="2800" dirty="0"/>
            </a:br>
            <a:r>
              <a:rPr lang="en-US" sz="2800" dirty="0"/>
              <a:t>Configuring a ZPF</a:t>
            </a:r>
          </a:p>
        </p:txBody>
      </p:sp>
    </p:spTree>
    <p:extLst>
      <p:ext uri="{BB962C8B-B14F-4D97-AF65-F5344CB8AC3E}">
        <p14:creationId xmlns:p14="http://schemas.microsoft.com/office/powerpoint/2010/main" val="6543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5495"/>
            <a:ext cx="8822858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Introduction to Access Control Lists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53" y="1203959"/>
            <a:ext cx="4575565" cy="34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160" y="3493989"/>
            <a:ext cx="4506278" cy="2718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983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Configure ZPF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66" y="1195208"/>
            <a:ext cx="7931468" cy="475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711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3808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Step 1: Create Zones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1174905"/>
            <a:ext cx="865822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BlokTextu 1">
            <a:extLst>
              <a:ext uri="{FF2B5EF4-FFF2-40B4-BE49-F238E27FC236}">
                <a16:creationId xmlns:a16="http://schemas.microsoft.com/office/drawing/2014/main" id="{386BC18B-1E8A-AD40-B8D3-5F8D10036ED6}"/>
              </a:ext>
            </a:extLst>
          </p:cNvPr>
          <p:cNvSpPr txBox="1"/>
          <p:nvPr/>
        </p:nvSpPr>
        <p:spPr>
          <a:xfrm>
            <a:off x="4023360" y="1903614"/>
            <a:ext cx="989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err="1">
                <a:solidFill>
                  <a:schemeClr val="bg2"/>
                </a:solidFill>
              </a:rPr>
              <a:t>Self</a:t>
            </a:r>
            <a:r>
              <a:rPr lang="sk-SK" sz="1400" dirty="0">
                <a:solidFill>
                  <a:schemeClr val="bg2"/>
                </a:solidFill>
              </a:rPr>
              <a:t> </a:t>
            </a:r>
            <a:r>
              <a:rPr lang="sk-SK" sz="1400" dirty="0" err="1">
                <a:solidFill>
                  <a:schemeClr val="bg2"/>
                </a:solidFill>
              </a:rPr>
              <a:t>zone</a:t>
            </a:r>
            <a:endParaRPr lang="sk-SK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96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Step 2: Identify Traffic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617218" y="1928622"/>
            <a:ext cx="2537460" cy="7366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Command Syntax for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class-map</a:t>
            </a:r>
            <a:endParaRPr lang="en-US" sz="1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678" y="1245362"/>
            <a:ext cx="5622067" cy="210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677" y="3832561"/>
            <a:ext cx="5622067" cy="2235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1"/>
          <p:cNvSpPr txBox="1">
            <a:spLocks/>
          </p:cNvSpPr>
          <p:nvPr/>
        </p:nvSpPr>
        <p:spPr>
          <a:xfrm>
            <a:off x="601977" y="4501896"/>
            <a:ext cx="2552700" cy="104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/>
              <a:t>Sub-Configuration Command Syntax for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class-map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0808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Step 2: Identify Traffic (Cont.)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093387" y="1467675"/>
            <a:ext cx="5756275" cy="34423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Example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class-map </a:t>
            </a:r>
            <a:r>
              <a:rPr lang="en-US" sz="1800" dirty="0"/>
              <a:t>Configuration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87" y="1811909"/>
            <a:ext cx="6957226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393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Step 3: Define an Action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495300" y="4632722"/>
            <a:ext cx="2575560" cy="76358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Example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policy-map </a:t>
            </a:r>
            <a:r>
              <a:rPr lang="en-US" sz="1800" dirty="0"/>
              <a:t>Configuration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940" y="1226137"/>
            <a:ext cx="5485448" cy="232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940" y="3674906"/>
            <a:ext cx="5485448" cy="2679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495300" y="2008706"/>
            <a:ext cx="2407920" cy="7636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/>
              <a:t>Command Syntax for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policy-map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8992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0" y="5495"/>
            <a:ext cx="9144000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Step 4: Identify a Zone-Pair and Match to a Policy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20980" y="4632325"/>
            <a:ext cx="3101340" cy="76358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Example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service-policy </a:t>
            </a:r>
            <a:r>
              <a:rPr lang="en-US" sz="1800" dirty="0"/>
              <a:t>Configuration</a:t>
            </a: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42900" y="1698191"/>
            <a:ext cx="2369820" cy="10621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/>
              <a:t>Command Syntax for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zone-pair </a:t>
            </a:r>
            <a:r>
              <a:rPr lang="en-US" sz="1800" dirty="0"/>
              <a:t>and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service-policy</a:t>
            </a:r>
            <a:endParaRPr lang="en-US" sz="1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748" y="1231466"/>
            <a:ext cx="5498926" cy="2083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320" y="3687340"/>
            <a:ext cx="5463540" cy="252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39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Step 5: Assign Zones to Interfaces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21" y="1181008"/>
            <a:ext cx="8422958" cy="507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678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-22310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Verify a ZPF Configuration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12420" y="566928"/>
            <a:ext cx="8577072" cy="2907792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Verification commands:</a:t>
            </a:r>
          </a:p>
          <a:p>
            <a:r>
              <a:rPr lang="en-US" sz="1600" dirty="0"/>
              <a:t>show run | begin class-map</a:t>
            </a:r>
          </a:p>
          <a:p>
            <a:r>
              <a:rPr lang="en-US" sz="1600" dirty="0"/>
              <a:t>show class-map type inspect</a:t>
            </a:r>
          </a:p>
          <a:p>
            <a:r>
              <a:rPr lang="en-US" sz="1600" dirty="0"/>
              <a:t>show zone security</a:t>
            </a:r>
          </a:p>
          <a:p>
            <a:r>
              <a:rPr lang="en-US" sz="1600" dirty="0"/>
              <a:t>show zone-pair security</a:t>
            </a:r>
          </a:p>
          <a:p>
            <a:r>
              <a:rPr lang="en-US" sz="1600" dirty="0"/>
              <a:t>show policy-map type inspect</a:t>
            </a:r>
            <a:endParaRPr lang="sk-SK" sz="1600" dirty="0"/>
          </a:p>
          <a:p>
            <a:r>
              <a:rPr lang="en-US" sz="1600" dirty="0"/>
              <a:t>show policy-map type inspect zone-pair sessions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11" name="Title 11"/>
          <p:cNvSpPr txBox="1">
            <a:spLocks/>
          </p:cNvSpPr>
          <p:nvPr/>
        </p:nvSpPr>
        <p:spPr>
          <a:xfrm>
            <a:off x="229702" y="315255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/>
              <a:t>ZPF Configuration Considerations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365760" y="4026408"/>
            <a:ext cx="8577072" cy="2328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No filtering is applied for intra-zone traffic</a:t>
            </a:r>
          </a:p>
          <a:p>
            <a:r>
              <a:rPr lang="en-US" sz="1600" dirty="0"/>
              <a:t>Only one zone is allowed per interface.</a:t>
            </a:r>
          </a:p>
          <a:p>
            <a:r>
              <a:rPr lang="en-US" sz="1600" b="1" dirty="0"/>
              <a:t>No Classic Firewall </a:t>
            </a:r>
            <a:r>
              <a:rPr lang="sk-SK" sz="1600" b="1" dirty="0"/>
              <a:t>(</a:t>
            </a:r>
            <a:r>
              <a:rPr lang="sk-SK" sz="1600" b="1" dirty="0" err="1"/>
              <a:t>ACLs</a:t>
            </a:r>
            <a:r>
              <a:rPr lang="sk-SK" sz="1600" b="1" dirty="0"/>
              <a:t>) </a:t>
            </a:r>
            <a:r>
              <a:rPr lang="en-US" sz="1600" b="1" dirty="0"/>
              <a:t>and ZPF configuration on same interface</a:t>
            </a:r>
            <a:r>
              <a:rPr lang="en-US" sz="1600" dirty="0"/>
              <a:t>.</a:t>
            </a:r>
          </a:p>
          <a:p>
            <a:r>
              <a:rPr lang="en-US" sz="1600" dirty="0"/>
              <a:t>If only one zone member is assigned, all traffic is dropped.</a:t>
            </a:r>
          </a:p>
          <a:p>
            <a:r>
              <a:rPr lang="en-US" sz="1600" dirty="0"/>
              <a:t>Only explicitly allowed traffic is forwarded between zones.</a:t>
            </a:r>
          </a:p>
          <a:p>
            <a:r>
              <a:rPr lang="en-US" sz="1600" dirty="0"/>
              <a:t>Traffic to the self zone is not filtered.</a:t>
            </a:r>
          </a:p>
        </p:txBody>
      </p:sp>
    </p:spTree>
    <p:extLst>
      <p:ext uri="{BB962C8B-B14F-4D97-AF65-F5344CB8AC3E}">
        <p14:creationId xmlns:p14="http://schemas.microsoft.com/office/powerpoint/2010/main" val="138909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1393" y="1513755"/>
            <a:ext cx="8112125" cy="1247253"/>
          </a:xfrm>
        </p:spPr>
        <p:txBody>
          <a:bodyPr/>
          <a:lstStyle/>
          <a:p>
            <a:r>
              <a:rPr lang="en-US" sz="4000" dirty="0"/>
              <a:t>Section 4.4:</a:t>
            </a:r>
            <a:br>
              <a:rPr lang="en-US" sz="4000" dirty="0"/>
            </a:br>
            <a:r>
              <a:rPr lang="en-US" sz="4000" dirty="0"/>
              <a:t>Summary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19100" y="3012948"/>
            <a:ext cx="8577072" cy="2656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Chapter Objectives: </a:t>
            </a:r>
          </a:p>
          <a:p>
            <a:r>
              <a:rPr lang="en-US" sz="1800" dirty="0"/>
              <a:t>Implement ACLs to filter traffic and mitigate network attacks on a network.</a:t>
            </a:r>
          </a:p>
          <a:p>
            <a:r>
              <a:rPr lang="en-US" sz="1800" dirty="0"/>
              <a:t>Configure a classic firewall to mitigate network attacks.</a:t>
            </a:r>
          </a:p>
          <a:p>
            <a:r>
              <a:rPr lang="en-US" sz="1800" dirty="0"/>
              <a:t>Implement ZPF using CLI.</a:t>
            </a:r>
          </a:p>
        </p:txBody>
      </p:sp>
    </p:spTree>
    <p:extLst>
      <p:ext uri="{BB962C8B-B14F-4D97-AF65-F5344CB8AC3E}">
        <p14:creationId xmlns:p14="http://schemas.microsoft.com/office/powerpoint/2010/main" val="359023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5495"/>
            <a:ext cx="8822858" cy="838200"/>
          </a:xfrm>
        </p:spPr>
        <p:txBody>
          <a:bodyPr/>
          <a:lstStyle/>
          <a:p>
            <a:r>
              <a:rPr lang="en-US" sz="3200" dirty="0"/>
              <a:t>Configuring Numbered and Named ACLs</a:t>
            </a:r>
          </a:p>
        </p:txBody>
      </p:sp>
      <p:sp>
        <p:nvSpPr>
          <p:cNvPr id="14" name="Text Placeholder 6"/>
          <p:cNvSpPr txBox="1">
            <a:spLocks/>
          </p:cNvSpPr>
          <p:nvPr/>
        </p:nvSpPr>
        <p:spPr>
          <a:xfrm>
            <a:off x="466725" y="1237488"/>
            <a:ext cx="4200525" cy="303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Standard Numbered ACL Syntax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541145"/>
            <a:ext cx="82105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" y="2432685"/>
            <a:ext cx="82105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" y="3598545"/>
            <a:ext cx="82105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4" y="4543425"/>
            <a:ext cx="82010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" y="5457825"/>
            <a:ext cx="82105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6"/>
          <p:cNvSpPr txBox="1">
            <a:spLocks/>
          </p:cNvSpPr>
          <p:nvPr/>
        </p:nvSpPr>
        <p:spPr>
          <a:xfrm>
            <a:off x="466725" y="2129028"/>
            <a:ext cx="4200525" cy="303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Extended Numbered ACL Syntax</a:t>
            </a:r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474345" y="3275076"/>
            <a:ext cx="4200525" cy="303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Named ACL Syntax</a:t>
            </a:r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466723" y="4239768"/>
            <a:ext cx="4200525" cy="303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Standard ACE Syntax</a:t>
            </a:r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474345" y="5154168"/>
            <a:ext cx="4200525" cy="303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Extended ACE Syntax</a:t>
            </a:r>
          </a:p>
        </p:txBody>
      </p:sp>
    </p:spTree>
    <p:extLst>
      <p:ext uri="{BB962C8B-B14F-4D97-AF65-F5344CB8AC3E}">
        <p14:creationId xmlns:p14="http://schemas.microsoft.com/office/powerpoint/2010/main" val="21203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5495"/>
            <a:ext cx="8822858" cy="838200"/>
          </a:xfrm>
        </p:spPr>
        <p:txBody>
          <a:bodyPr/>
          <a:lstStyle/>
          <a:p>
            <a:r>
              <a:rPr lang="en-US" sz="3200" dirty="0"/>
              <a:t>Applying an ACL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320040" y="2133600"/>
            <a:ext cx="2453639" cy="571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Syntax - Apply an ACL to the VTY lines</a:t>
            </a:r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320040" y="3554888"/>
            <a:ext cx="3518536" cy="303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Example - Named Standard ACL</a:t>
            </a:r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320039" y="5280460"/>
            <a:ext cx="3573781" cy="303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Example - Named Extended ACL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580" y="3023934"/>
            <a:ext cx="3614737" cy="136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820" y="4492163"/>
            <a:ext cx="4742498" cy="188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017" y="1177861"/>
            <a:ext cx="50673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842" y="2133600"/>
            <a:ext cx="49434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6"/>
          <p:cNvSpPr txBox="1">
            <a:spLocks/>
          </p:cNvSpPr>
          <p:nvPr/>
        </p:nvSpPr>
        <p:spPr>
          <a:xfrm>
            <a:off x="320040" y="1177860"/>
            <a:ext cx="2453639" cy="5899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Syntax - Apply an ACL to an interface</a:t>
            </a:r>
          </a:p>
        </p:txBody>
      </p:sp>
    </p:spTree>
    <p:extLst>
      <p:ext uri="{BB962C8B-B14F-4D97-AF65-F5344CB8AC3E}">
        <p14:creationId xmlns:p14="http://schemas.microsoft.com/office/powerpoint/2010/main" val="105381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5495"/>
            <a:ext cx="8822858" cy="838200"/>
          </a:xfrm>
        </p:spPr>
        <p:txBody>
          <a:bodyPr/>
          <a:lstStyle/>
          <a:p>
            <a:r>
              <a:rPr lang="en-US" sz="3200" dirty="0"/>
              <a:t>Applying an ACL (Cont.)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466725" y="1290828"/>
            <a:ext cx="4200525" cy="303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Syntax - Apply an ACL to the VTY lines</a:t>
            </a:r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1695450" y="2459164"/>
            <a:ext cx="5492115" cy="3036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Example - Named ACL on VTY lines with logging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" y="1594485"/>
            <a:ext cx="76771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2746384"/>
            <a:ext cx="5753100" cy="3541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6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ACL Configuration Guidelines</a:t>
            </a:r>
          </a:p>
        </p:txBody>
      </p:sp>
      <p:grpSp>
        <p:nvGrpSpPr>
          <p:cNvPr id="7" name="Skupina 6">
            <a:extLst>
              <a:ext uri="{FF2B5EF4-FFF2-40B4-BE49-F238E27FC236}">
                <a16:creationId xmlns:a16="http://schemas.microsoft.com/office/drawing/2014/main" id="{C5E391B0-0DF7-5C4B-BC40-DFD99B2186C8}"/>
              </a:ext>
            </a:extLst>
          </p:cNvPr>
          <p:cNvGrpSpPr/>
          <p:nvPr/>
        </p:nvGrpSpPr>
        <p:grpSpPr>
          <a:xfrm>
            <a:off x="600075" y="1804035"/>
            <a:ext cx="7943850" cy="2305050"/>
            <a:chOff x="600075" y="1804035"/>
            <a:chExt cx="7943850" cy="2305050"/>
          </a:xfrm>
        </p:grpSpPr>
        <p:grpSp>
          <p:nvGrpSpPr>
            <p:cNvPr id="4" name="Skupina 3">
              <a:extLst>
                <a:ext uri="{FF2B5EF4-FFF2-40B4-BE49-F238E27FC236}">
                  <a16:creationId xmlns:a16="http://schemas.microsoft.com/office/drawing/2014/main" id="{E43C140A-6C78-4648-8720-04217DD689FB}"/>
                </a:ext>
              </a:extLst>
            </p:cNvPr>
            <p:cNvGrpSpPr/>
            <p:nvPr/>
          </p:nvGrpSpPr>
          <p:grpSpPr>
            <a:xfrm>
              <a:off x="600075" y="1804035"/>
              <a:ext cx="7943850" cy="2305050"/>
              <a:chOff x="600075" y="1804035"/>
              <a:chExt cx="7943850" cy="2305050"/>
            </a:xfrm>
          </p:grpSpPr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075" y="1804035"/>
                <a:ext cx="7943850" cy="2305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" name="Priama spojnica 2">
                <a:extLst>
                  <a:ext uri="{FF2B5EF4-FFF2-40B4-BE49-F238E27FC236}">
                    <a16:creationId xmlns:a16="http://schemas.microsoft.com/office/drawing/2014/main" id="{AB586D0C-7965-D543-922E-088584127300}"/>
                  </a:ext>
                </a:extLst>
              </p:cNvPr>
              <p:cNvCxnSpPr/>
              <p:nvPr/>
            </p:nvCxnSpPr>
            <p:spPr>
              <a:xfrm>
                <a:off x="2069960" y="2934119"/>
                <a:ext cx="2572378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Priama spojnica 5">
              <a:extLst>
                <a:ext uri="{FF2B5EF4-FFF2-40B4-BE49-F238E27FC236}">
                  <a16:creationId xmlns:a16="http://schemas.microsoft.com/office/drawing/2014/main" id="{0DA4486F-97C0-5448-8AB1-22C889A05992}"/>
                </a:ext>
              </a:extLst>
            </p:cNvPr>
            <p:cNvCxnSpPr/>
            <p:nvPr/>
          </p:nvCxnSpPr>
          <p:spPr>
            <a:xfrm>
              <a:off x="2069960" y="3627455"/>
              <a:ext cx="257237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03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etAcad_White_PPT_Template 05Oct12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NetAcad_White_PPT_Template 05Oct12</Template>
  <TotalTime>6041</TotalTime>
  <Words>1549</Words>
  <Application>Microsoft Macintosh PowerPoint</Application>
  <PresentationFormat>Prezentácia na obrazovke (4:3)</PresentationFormat>
  <Paragraphs>297</Paragraphs>
  <Slides>59</Slides>
  <Notes>40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59</vt:i4>
      </vt:variant>
    </vt:vector>
  </HeadingPairs>
  <TitlesOfParts>
    <vt:vector size="66" baseType="lpstr">
      <vt:lpstr>Arial</vt:lpstr>
      <vt:lpstr>Calibri</vt:lpstr>
      <vt:lpstr>Ciscolight</vt:lpstr>
      <vt:lpstr>Courier New</vt:lpstr>
      <vt:lpstr>Google Sans</vt:lpstr>
      <vt:lpstr>Menlo</vt:lpstr>
      <vt:lpstr>NetAcad_White_PPT_Template 05Oct12</vt:lpstr>
      <vt:lpstr>Chapter 4: Implementing Firewall Technologies</vt:lpstr>
      <vt:lpstr>Chapter Outline</vt:lpstr>
      <vt:lpstr>Section 4.1: Access Control List</vt:lpstr>
      <vt:lpstr>Topic 4.1.1: Configuring Standard and Extended IPv4 ACLs with CLI</vt:lpstr>
      <vt:lpstr>Introduction to Access Control Lists</vt:lpstr>
      <vt:lpstr>Configuring Numbered and Named ACLs</vt:lpstr>
      <vt:lpstr>Applying an ACL</vt:lpstr>
      <vt:lpstr>Applying an ACL (Cont.)</vt:lpstr>
      <vt:lpstr>ACL Configuration Guidelines</vt:lpstr>
      <vt:lpstr>Editing Existing ACLs</vt:lpstr>
      <vt:lpstr>Sequence Numbers and Standard ACLs</vt:lpstr>
      <vt:lpstr>Sequence Numbers and Standard ACLs</vt:lpstr>
      <vt:lpstr>Time-based ACLs</vt:lpstr>
      <vt:lpstr>Time based ACL</vt:lpstr>
      <vt:lpstr>Topic 4.1.2: Mitigating Attacks with ACLs</vt:lpstr>
      <vt:lpstr>Antispoofing with ACLs</vt:lpstr>
      <vt:lpstr>Permitting Necessary Traffic through a Firewall</vt:lpstr>
      <vt:lpstr>Mitigating ICMP Abuse</vt:lpstr>
      <vt:lpstr>Mitigating SNMP Exploits</vt:lpstr>
      <vt:lpstr>Topic 4.1.3: IPv6 ACLs</vt:lpstr>
      <vt:lpstr>Introducing IPv6 ACLs</vt:lpstr>
      <vt:lpstr>IPv6 ACL Syntax</vt:lpstr>
      <vt:lpstr>Configure IPv6 ACLs</vt:lpstr>
      <vt:lpstr>Section 4.2: Firewall Technologies</vt:lpstr>
      <vt:lpstr>Topic 4.2.1: Securing Networks with Firewalls</vt:lpstr>
      <vt:lpstr>Defining Firewalls</vt:lpstr>
      <vt:lpstr>Benefits and Limitations of Firewalls</vt:lpstr>
      <vt:lpstr>Topic 4.2.2: Types of Firewalls</vt:lpstr>
      <vt:lpstr>Firewall Type Descriptions</vt:lpstr>
      <vt:lpstr>Packet Filtering Firewall Benefits &amp; Limitations</vt:lpstr>
      <vt:lpstr>Stateful Firewalls</vt:lpstr>
      <vt:lpstr>Stateful Firewall Benefits and Limitations</vt:lpstr>
      <vt:lpstr>Topic 4.2.3: Classic Firewall</vt:lpstr>
      <vt:lpstr>Introducing (CBAC) Classic Firewall</vt:lpstr>
      <vt:lpstr>Classic Firewall Operation</vt:lpstr>
      <vt:lpstr>Classic Firewall Configuration</vt:lpstr>
      <vt:lpstr>Topic 4.2.4: Firewalls in Network Design</vt:lpstr>
      <vt:lpstr>Inside and Outside Networks</vt:lpstr>
      <vt:lpstr>Demilitarized Zones</vt:lpstr>
      <vt:lpstr>Zone-Based Policy Firewalls</vt:lpstr>
      <vt:lpstr>Layered Defense</vt:lpstr>
      <vt:lpstr>Section 4.3: Zone-Based Policy Firewalls</vt:lpstr>
      <vt:lpstr>Topic 4.3.1: Zone-Based Policy Firewall Overview</vt:lpstr>
      <vt:lpstr>Benefits of ZPF</vt:lpstr>
      <vt:lpstr>ZPF Design</vt:lpstr>
      <vt:lpstr>Topic 4.3.2: ZPF Operation</vt:lpstr>
      <vt:lpstr>ZPF Actions</vt:lpstr>
      <vt:lpstr>Rules for Transit Traffic</vt:lpstr>
      <vt:lpstr>Topic 4.3.3: Configuring a ZPF</vt:lpstr>
      <vt:lpstr>Configure ZPF</vt:lpstr>
      <vt:lpstr>Step 1: Create Zones</vt:lpstr>
      <vt:lpstr>Step 2: Identify Traffic</vt:lpstr>
      <vt:lpstr>Step 2: Identify Traffic (Cont.)</vt:lpstr>
      <vt:lpstr>Step 3: Define an Action</vt:lpstr>
      <vt:lpstr>Step 4: Identify a Zone-Pair and Match to a Policy</vt:lpstr>
      <vt:lpstr>Step 5: Assign Zones to Interfaces</vt:lpstr>
      <vt:lpstr>Verify a ZPF Configuration</vt:lpstr>
      <vt:lpstr>Section 4.4: Summary</vt:lpstr>
      <vt:lpstr>Prezentácia programu PowerPoint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Real, Relevant,  Surprising and Fresh: Cisco Brand</dc:title>
  <dc:creator>Melissa Gabriel</dc:creator>
  <cp:lastModifiedBy>Julius Barath</cp:lastModifiedBy>
  <cp:revision>152</cp:revision>
  <dcterms:created xsi:type="dcterms:W3CDTF">2012-10-09T16:58:47Z</dcterms:created>
  <dcterms:modified xsi:type="dcterms:W3CDTF">2021-10-28T05:37:50Z</dcterms:modified>
</cp:coreProperties>
</file>