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63"/>
  </p:notesMasterIdLst>
  <p:sldIdLst>
    <p:sldId id="306" r:id="rId2"/>
    <p:sldId id="316" r:id="rId3"/>
    <p:sldId id="312" r:id="rId4"/>
    <p:sldId id="384" r:id="rId5"/>
    <p:sldId id="318" r:id="rId6"/>
    <p:sldId id="319" r:id="rId7"/>
    <p:sldId id="428" r:id="rId8"/>
    <p:sldId id="321" r:id="rId9"/>
    <p:sldId id="320" r:id="rId10"/>
    <p:sldId id="397" r:id="rId11"/>
    <p:sldId id="398" r:id="rId12"/>
    <p:sldId id="385" r:id="rId13"/>
    <p:sldId id="322" r:id="rId14"/>
    <p:sldId id="323" r:id="rId15"/>
    <p:sldId id="400" r:id="rId16"/>
    <p:sldId id="324" r:id="rId17"/>
    <p:sldId id="325" r:id="rId18"/>
    <p:sldId id="401" r:id="rId19"/>
    <p:sldId id="402" r:id="rId20"/>
    <p:sldId id="386" r:id="rId21"/>
    <p:sldId id="403" r:id="rId22"/>
    <p:sldId id="404" r:id="rId23"/>
    <p:sldId id="405" r:id="rId24"/>
    <p:sldId id="329" r:id="rId25"/>
    <p:sldId id="407" r:id="rId26"/>
    <p:sldId id="408" r:id="rId27"/>
    <p:sldId id="387" r:id="rId28"/>
    <p:sldId id="409" r:id="rId29"/>
    <p:sldId id="444" r:id="rId30"/>
    <p:sldId id="410" r:id="rId31"/>
    <p:sldId id="411" r:id="rId32"/>
    <p:sldId id="413" r:id="rId33"/>
    <p:sldId id="414" r:id="rId34"/>
    <p:sldId id="335" r:id="rId35"/>
    <p:sldId id="415" r:id="rId36"/>
    <p:sldId id="416" r:id="rId37"/>
    <p:sldId id="417" r:id="rId38"/>
    <p:sldId id="432" r:id="rId39"/>
    <p:sldId id="418" r:id="rId40"/>
    <p:sldId id="388" r:id="rId41"/>
    <p:sldId id="420" r:id="rId42"/>
    <p:sldId id="434" r:id="rId43"/>
    <p:sldId id="421" r:id="rId44"/>
    <p:sldId id="435" r:id="rId45"/>
    <p:sldId id="423" r:id="rId46"/>
    <p:sldId id="436" r:id="rId47"/>
    <p:sldId id="437" r:id="rId48"/>
    <p:sldId id="422" r:id="rId49"/>
    <p:sldId id="438" r:id="rId50"/>
    <p:sldId id="426" r:id="rId51"/>
    <p:sldId id="424" r:id="rId52"/>
    <p:sldId id="326" r:id="rId53"/>
    <p:sldId id="440" r:id="rId54"/>
    <p:sldId id="441" r:id="rId55"/>
    <p:sldId id="425" r:id="rId56"/>
    <p:sldId id="427" r:id="rId57"/>
    <p:sldId id="431" r:id="rId58"/>
    <p:sldId id="442" r:id="rId59"/>
    <p:sldId id="383" r:id="rId60"/>
    <p:sldId id="303" r:id="rId61"/>
    <p:sldId id="443" r:id="rId62"/>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5153"/>
    <a:srgbClr val="8A8A8A"/>
    <a:srgbClr val="6B6B6B"/>
    <a:srgbClr val="264DAE"/>
    <a:srgbClr val="4ADAD7"/>
    <a:srgbClr val="90A3A6"/>
    <a:srgbClr val="EDDFF5"/>
    <a:srgbClr val="493B93"/>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7" autoAdjust="0"/>
    <p:restoredTop sz="91199" autoAdjust="0"/>
  </p:normalViewPr>
  <p:slideViewPr>
    <p:cSldViewPr snapToGrid="0">
      <p:cViewPr varScale="1">
        <p:scale>
          <a:sx n="102" d="100"/>
          <a:sy n="102" d="100"/>
        </p:scale>
        <p:origin x="1974" y="102"/>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91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úlius Baráth" userId="e650c4ab-697e-4750-bd58-c1531aabce95" providerId="ADAL" clId="{6D84D8F6-42DD-4106-AECA-5BA3734980F8}"/>
    <pc:docChg chg="modSld">
      <pc:chgData name="Július Baráth" userId="e650c4ab-697e-4750-bd58-c1531aabce95" providerId="ADAL" clId="{6D84D8F6-42DD-4106-AECA-5BA3734980F8}" dt="2019-06-19T09:49:18.853" v="12"/>
      <pc:docMkLst>
        <pc:docMk/>
      </pc:docMkLst>
      <pc:sldChg chg="modSp">
        <pc:chgData name="Július Baráth" userId="e650c4ab-697e-4750-bd58-c1531aabce95" providerId="ADAL" clId="{6D84D8F6-42DD-4106-AECA-5BA3734980F8}" dt="2019-06-19T09:49:18.853" v="12"/>
        <pc:sldMkLst>
          <pc:docMk/>
          <pc:sldMk cId="3590238322" sldId="383"/>
        </pc:sldMkLst>
        <pc:spChg chg="mod">
          <ac:chgData name="Július Baráth" userId="e650c4ab-697e-4750-bd58-c1531aabce95" providerId="ADAL" clId="{6D84D8F6-42DD-4106-AECA-5BA3734980F8}" dt="2019-06-19T09:49:18.853" v="12"/>
          <ac:spMkLst>
            <pc:docMk/>
            <pc:sldMk cId="3590238322" sldId="383"/>
            <ac:spMk id="5" creationId="{00000000-0000-0000-0000-000000000000}"/>
          </ac:spMkLst>
        </pc:spChg>
        <pc:spChg chg="mod">
          <ac:chgData name="Július Baráth" userId="e650c4ab-697e-4750-bd58-c1531aabce95" providerId="ADAL" clId="{6D84D8F6-42DD-4106-AECA-5BA3734980F8}" dt="2019-06-19T09:47:22.609" v="9" actId="1076"/>
          <ac:spMkLst>
            <pc:docMk/>
            <pc:sldMk cId="3590238322" sldId="383"/>
            <ac:spMk id="6" creationId="{00000000-0000-0000-0000-000000000000}"/>
          </ac:spMkLst>
        </pc:spChg>
      </pc:sldChg>
    </pc:docChg>
  </pc:docChgLst>
  <pc:docChgLst>
    <pc:chgData name="Július Baráth" userId="e650c4ab-697e-4750-bd58-c1531aabce95" providerId="ADAL" clId="{2A694644-53F5-1941-80D2-D2E5BE0A96EE}"/>
    <pc:docChg chg="custSel addSld delSld modSld">
      <pc:chgData name="Július Baráth" userId="e650c4ab-697e-4750-bd58-c1531aabce95" providerId="ADAL" clId="{2A694644-53F5-1941-80D2-D2E5BE0A96EE}" dt="2020-03-05T07:34:32.265" v="62" actId="6549"/>
      <pc:docMkLst>
        <pc:docMk/>
      </pc:docMkLst>
      <pc:sldChg chg="modSp">
        <pc:chgData name="Július Baráth" userId="e650c4ab-697e-4750-bd58-c1531aabce95" providerId="ADAL" clId="{2A694644-53F5-1941-80D2-D2E5BE0A96EE}" dt="2020-02-21T08:27:55.016" v="29"/>
        <pc:sldMkLst>
          <pc:docMk/>
          <pc:sldMk cId="4071242289" sldId="326"/>
        </pc:sldMkLst>
        <pc:picChg chg="mod">
          <ac:chgData name="Július Baráth" userId="e650c4ab-697e-4750-bd58-c1531aabce95" providerId="ADAL" clId="{2A694644-53F5-1941-80D2-D2E5BE0A96EE}" dt="2020-02-21T08:27:30.296" v="25" actId="14100"/>
          <ac:picMkLst>
            <pc:docMk/>
            <pc:sldMk cId="4071242289" sldId="326"/>
            <ac:picMk id="11266" creationId="{00000000-0000-0000-0000-000000000000}"/>
          </ac:picMkLst>
        </pc:picChg>
        <pc:picChg chg="mod">
          <ac:chgData name="Július Baráth" userId="e650c4ab-697e-4750-bd58-c1531aabce95" providerId="ADAL" clId="{2A694644-53F5-1941-80D2-D2E5BE0A96EE}" dt="2020-02-21T08:27:55.016" v="29"/>
          <ac:picMkLst>
            <pc:docMk/>
            <pc:sldMk cId="4071242289" sldId="326"/>
            <ac:picMk id="11267" creationId="{00000000-0000-0000-0000-000000000000}"/>
          </ac:picMkLst>
        </pc:picChg>
      </pc:sldChg>
      <pc:sldChg chg="del">
        <pc:chgData name="Július Baráth" userId="e650c4ab-697e-4750-bd58-c1531aabce95" providerId="ADAL" clId="{2A694644-53F5-1941-80D2-D2E5BE0A96EE}" dt="2020-02-21T08:15:35.723" v="19" actId="2696"/>
        <pc:sldMkLst>
          <pc:docMk/>
          <pc:sldMk cId="626287064" sldId="406"/>
        </pc:sldMkLst>
      </pc:sldChg>
      <pc:sldChg chg="addSp delSp modSp modNotesTx">
        <pc:chgData name="Július Baráth" userId="e650c4ab-697e-4750-bd58-c1531aabce95" providerId="ADAL" clId="{2A694644-53F5-1941-80D2-D2E5BE0A96EE}" dt="2020-02-21T08:17:11.393" v="20" actId="20577"/>
        <pc:sldMkLst>
          <pc:docMk/>
          <pc:sldMk cId="3595943827" sldId="408"/>
        </pc:sldMkLst>
        <pc:spChg chg="add mod">
          <ac:chgData name="Július Baráth" userId="e650c4ab-697e-4750-bd58-c1531aabce95" providerId="ADAL" clId="{2A694644-53F5-1941-80D2-D2E5BE0A96EE}" dt="2020-02-21T08:14:21.616" v="18" actId="12"/>
          <ac:spMkLst>
            <pc:docMk/>
            <pc:sldMk cId="3595943827" sldId="408"/>
            <ac:spMk id="2" creationId="{53913EA6-A000-C545-BAB2-EA8F8F9C3A36}"/>
          </ac:spMkLst>
        </pc:spChg>
        <pc:spChg chg="del">
          <ac:chgData name="Július Baráth" userId="e650c4ab-697e-4750-bd58-c1531aabce95" providerId="ADAL" clId="{2A694644-53F5-1941-80D2-D2E5BE0A96EE}" dt="2020-02-21T08:11:27.030" v="0" actId="478"/>
          <ac:spMkLst>
            <pc:docMk/>
            <pc:sldMk cId="3595943827" sldId="408"/>
            <ac:spMk id="5" creationId="{00000000-0000-0000-0000-000000000000}"/>
          </ac:spMkLst>
        </pc:spChg>
        <pc:picChg chg="del">
          <ac:chgData name="Július Baráth" userId="e650c4ab-697e-4750-bd58-c1531aabce95" providerId="ADAL" clId="{2A694644-53F5-1941-80D2-D2E5BE0A96EE}" dt="2020-02-21T08:11:28.040" v="1" actId="478"/>
          <ac:picMkLst>
            <pc:docMk/>
            <pc:sldMk cId="3595943827" sldId="408"/>
            <ac:picMk id="12291" creationId="{00000000-0000-0000-0000-000000000000}"/>
          </ac:picMkLst>
        </pc:picChg>
      </pc:sldChg>
      <pc:sldChg chg="addSp delSp modSp">
        <pc:chgData name="Július Baráth" userId="e650c4ab-697e-4750-bd58-c1531aabce95" providerId="ADAL" clId="{2A694644-53F5-1941-80D2-D2E5BE0A96EE}" dt="2020-02-24T12:19:35.033" v="35" actId="1035"/>
        <pc:sldMkLst>
          <pc:docMk/>
          <pc:sldMk cId="1177559838" sldId="418"/>
        </pc:sldMkLst>
        <pc:spChg chg="del mod">
          <ac:chgData name="Július Baráth" userId="e650c4ab-697e-4750-bd58-c1531aabce95" providerId="ADAL" clId="{2A694644-53F5-1941-80D2-D2E5BE0A96EE}" dt="2020-02-21T08:22:48.507" v="22" actId="478"/>
          <ac:spMkLst>
            <pc:docMk/>
            <pc:sldMk cId="1177559838" sldId="418"/>
            <ac:spMk id="2" creationId="{062D85E3-81A0-B64F-804D-32BD0D6FF16C}"/>
          </ac:spMkLst>
        </pc:spChg>
        <pc:spChg chg="add mod">
          <ac:chgData name="Július Baráth" userId="e650c4ab-697e-4750-bd58-c1531aabce95" providerId="ADAL" clId="{2A694644-53F5-1941-80D2-D2E5BE0A96EE}" dt="2020-02-24T12:19:35.033" v="35" actId="1035"/>
          <ac:spMkLst>
            <pc:docMk/>
            <pc:sldMk cId="1177559838" sldId="418"/>
            <ac:spMk id="2" creationId="{9B7C10B4-EF55-4C45-91A5-1050D64B8824}"/>
          </ac:spMkLst>
        </pc:spChg>
      </pc:sldChg>
      <pc:sldChg chg="del">
        <pc:chgData name="Július Baráth" userId="e650c4ab-697e-4750-bd58-c1531aabce95" providerId="ADAL" clId="{2A694644-53F5-1941-80D2-D2E5BE0A96EE}" dt="2020-02-21T08:23:59.370" v="23" actId="2696"/>
        <pc:sldMkLst>
          <pc:docMk/>
          <pc:sldMk cId="3630233539" sldId="433"/>
        </pc:sldMkLst>
      </pc:sldChg>
      <pc:sldChg chg="del">
        <pc:chgData name="Július Baráth" userId="e650c4ab-697e-4750-bd58-c1531aabce95" providerId="ADAL" clId="{2A694644-53F5-1941-80D2-D2E5BE0A96EE}" dt="2020-02-21T08:27:02.111" v="24" actId="2696"/>
        <pc:sldMkLst>
          <pc:docMk/>
          <pc:sldMk cId="2309703508" sldId="439"/>
        </pc:sldMkLst>
      </pc:sldChg>
      <pc:sldChg chg="modSp add">
        <pc:chgData name="Július Baráth" userId="e650c4ab-697e-4750-bd58-c1531aabce95" providerId="ADAL" clId="{2A694644-53F5-1941-80D2-D2E5BE0A96EE}" dt="2020-03-05T07:34:32.265" v="62" actId="6549"/>
        <pc:sldMkLst>
          <pc:docMk/>
          <pc:sldMk cId="578436496" sldId="444"/>
        </pc:sldMkLst>
        <pc:spChg chg="mod">
          <ac:chgData name="Július Baráth" userId="e650c4ab-697e-4750-bd58-c1531aabce95" providerId="ADAL" clId="{2A694644-53F5-1941-80D2-D2E5BE0A96EE}" dt="2020-03-05T07:33:54.199" v="38"/>
          <ac:spMkLst>
            <pc:docMk/>
            <pc:sldMk cId="578436496" sldId="444"/>
            <ac:spMk id="2" creationId="{9BBDE627-624D-9249-A37A-A9FC5B965950}"/>
          </ac:spMkLst>
        </pc:spChg>
        <pc:spChg chg="mod">
          <ac:chgData name="Július Baráth" userId="e650c4ab-697e-4750-bd58-c1531aabce95" providerId="ADAL" clId="{2A694644-53F5-1941-80D2-D2E5BE0A96EE}" dt="2020-03-05T07:34:32.265" v="62" actId="6549"/>
          <ac:spMkLst>
            <pc:docMk/>
            <pc:sldMk cId="578436496" sldId="444"/>
            <ac:spMk id="3" creationId="{0B060508-6BAB-ED46-9755-A75BD2D0BE04}"/>
          </ac:spMkLst>
        </pc:spChg>
      </pc:sldChg>
    </pc:docChg>
  </pc:docChgLst>
  <pc:docChgLst>
    <pc:chgData name="Július Baráth" userId="e650c4ab-697e-4750-bd58-c1531aabce95" providerId="ADAL" clId="{F1FF3205-36E9-48DA-8C95-B91B9A325A61}"/>
    <pc:docChg chg="modSld">
      <pc:chgData name="Július Baráth" userId="e650c4ab-697e-4750-bd58-c1531aabce95" providerId="ADAL" clId="{F1FF3205-36E9-48DA-8C95-B91B9A325A61}" dt="2022-05-03T11:48:06.830" v="35" actId="20577"/>
      <pc:docMkLst>
        <pc:docMk/>
      </pc:docMkLst>
      <pc:sldChg chg="modSp mod">
        <pc:chgData name="Július Baráth" userId="e650c4ab-697e-4750-bd58-c1531aabce95" providerId="ADAL" clId="{F1FF3205-36E9-48DA-8C95-B91B9A325A61}" dt="2022-05-03T11:48:06.830" v="35" actId="20577"/>
        <pc:sldMkLst>
          <pc:docMk/>
          <pc:sldMk cId="1467350310" sldId="329"/>
        </pc:sldMkLst>
        <pc:spChg chg="mod">
          <ac:chgData name="Július Baráth" userId="e650c4ab-697e-4750-bd58-c1531aabce95" providerId="ADAL" clId="{F1FF3205-36E9-48DA-8C95-B91B9A325A61}" dt="2022-05-03T11:48:06.830" v="35" actId="20577"/>
          <ac:spMkLst>
            <pc:docMk/>
            <pc:sldMk cId="1467350310" sldId="329"/>
            <ac:spMk id="12" creationId="{00000000-0000-0000-0000-000000000000}"/>
          </ac:spMkLst>
        </pc:spChg>
      </pc:sldChg>
      <pc:sldChg chg="modSp mod">
        <pc:chgData name="Július Baráth" userId="e650c4ab-697e-4750-bd58-c1531aabce95" providerId="ADAL" clId="{F1FF3205-36E9-48DA-8C95-B91B9A325A61}" dt="2022-05-03T11:46:32.331" v="23" actId="20577"/>
        <pc:sldMkLst>
          <pc:docMk/>
          <pc:sldMk cId="3439855248" sldId="404"/>
        </pc:sldMkLst>
        <pc:spChg chg="mod">
          <ac:chgData name="Július Baráth" userId="e650c4ab-697e-4750-bd58-c1531aabce95" providerId="ADAL" clId="{F1FF3205-36E9-48DA-8C95-B91B9A325A61}" dt="2022-05-03T11:46:32.331" v="23" actId="20577"/>
          <ac:spMkLst>
            <pc:docMk/>
            <pc:sldMk cId="3439855248" sldId="404"/>
            <ac:spMk id="5" creationId="{00000000-0000-0000-0000-000000000000}"/>
          </ac:spMkLst>
        </pc:spChg>
      </pc:sldChg>
    </pc:docChg>
  </pc:docChgLst>
  <pc:docChgLst>
    <pc:chgData name="Július Baráth" userId="e650c4ab-697e-4750-bd58-c1531aabce95" providerId="ADAL" clId="{6445421F-3D6A-A347-8A71-DD53949B0927}"/>
    <pc:docChg chg="custSel modSld">
      <pc:chgData name="Július Baráth" userId="e650c4ab-697e-4750-bd58-c1531aabce95" providerId="ADAL" clId="{6445421F-3D6A-A347-8A71-DD53949B0927}" dt="2021-11-11T06:44:43.515" v="62" actId="404"/>
      <pc:docMkLst>
        <pc:docMk/>
      </pc:docMkLst>
      <pc:sldChg chg="addSp modSp mod">
        <pc:chgData name="Július Baráth" userId="e650c4ab-697e-4750-bd58-c1531aabce95" providerId="ADAL" clId="{6445421F-3D6A-A347-8A71-DD53949B0927}" dt="2021-11-11T06:25:33.656" v="35" actId="20577"/>
        <pc:sldMkLst>
          <pc:docMk/>
          <pc:sldMk cId="3316969419" sldId="320"/>
        </pc:sldMkLst>
        <pc:spChg chg="add mod">
          <ac:chgData name="Július Baráth" userId="e650c4ab-697e-4750-bd58-c1531aabce95" providerId="ADAL" clId="{6445421F-3D6A-A347-8A71-DD53949B0927}" dt="2021-11-11T06:25:33.656" v="35" actId="20577"/>
          <ac:spMkLst>
            <pc:docMk/>
            <pc:sldMk cId="3316969419" sldId="320"/>
            <ac:spMk id="2" creationId="{93FE0E00-1657-2B43-9BD0-5D08056F2296}"/>
          </ac:spMkLst>
        </pc:spChg>
      </pc:sldChg>
      <pc:sldChg chg="addSp delSp modSp mod modShow">
        <pc:chgData name="Július Baráth" userId="e650c4ab-697e-4750-bd58-c1531aabce95" providerId="ADAL" clId="{6445421F-3D6A-A347-8A71-DD53949B0927}" dt="2021-11-11T06:28:03.202" v="39" actId="729"/>
        <pc:sldMkLst>
          <pc:docMk/>
          <pc:sldMk cId="1243326604" sldId="323"/>
        </pc:sldMkLst>
        <pc:spChg chg="add del mod">
          <ac:chgData name="Július Baráth" userId="e650c4ab-697e-4750-bd58-c1531aabce95" providerId="ADAL" clId="{6445421F-3D6A-A347-8A71-DD53949B0927}" dt="2021-11-11T06:27:56.348" v="38"/>
          <ac:spMkLst>
            <pc:docMk/>
            <pc:sldMk cId="1243326604" sldId="323"/>
            <ac:spMk id="2" creationId="{59C4E8D1-19B2-C14A-9135-680699E7888B}"/>
          </ac:spMkLst>
        </pc:spChg>
      </pc:sldChg>
      <pc:sldChg chg="modSp mod">
        <pc:chgData name="Július Baráth" userId="e650c4ab-697e-4750-bd58-c1531aabce95" providerId="ADAL" clId="{6445421F-3D6A-A347-8A71-DD53949B0927}" dt="2021-11-11T06:44:43.515" v="62" actId="404"/>
        <pc:sldMkLst>
          <pc:docMk/>
          <pc:sldMk cId="3590238322" sldId="383"/>
        </pc:sldMkLst>
        <pc:spChg chg="mod">
          <ac:chgData name="Július Baráth" userId="e650c4ab-697e-4750-bd58-c1531aabce95" providerId="ADAL" clId="{6445421F-3D6A-A347-8A71-DD53949B0927}" dt="2021-11-11T06:44:43.515" v="62" actId="404"/>
          <ac:spMkLst>
            <pc:docMk/>
            <pc:sldMk cId="3590238322" sldId="383"/>
            <ac:spMk id="5" creationId="{00000000-0000-0000-0000-000000000000}"/>
          </ac:spMkLst>
        </pc:spChg>
      </pc:sldChg>
      <pc:sldChg chg="mod modShow">
        <pc:chgData name="Július Baráth" userId="e650c4ab-697e-4750-bd58-c1531aabce95" providerId="ADAL" clId="{6445421F-3D6A-A347-8A71-DD53949B0927}" dt="2021-11-11T06:28:56.188" v="40" actId="729"/>
        <pc:sldMkLst>
          <pc:docMk/>
          <pc:sldMk cId="3646188363" sldId="401"/>
        </pc:sldMkLst>
      </pc:sldChg>
      <pc:sldChg chg="modSp mod">
        <pc:chgData name="Július Baráth" userId="e650c4ab-697e-4750-bd58-c1531aabce95" providerId="ADAL" clId="{6445421F-3D6A-A347-8A71-DD53949B0927}" dt="2021-11-11T06:34:11.205" v="46" actId="1076"/>
        <pc:sldMkLst>
          <pc:docMk/>
          <pc:sldMk cId="3595943827" sldId="408"/>
        </pc:sldMkLst>
        <pc:spChg chg="mod">
          <ac:chgData name="Július Baráth" userId="e650c4ab-697e-4750-bd58-c1531aabce95" providerId="ADAL" clId="{6445421F-3D6A-A347-8A71-DD53949B0927}" dt="2021-11-11T06:34:03.436" v="45" actId="27636"/>
          <ac:spMkLst>
            <pc:docMk/>
            <pc:sldMk cId="3595943827" sldId="408"/>
            <ac:spMk id="2" creationId="{53913EA6-A000-C545-BAB2-EA8F8F9C3A36}"/>
          </ac:spMkLst>
        </pc:spChg>
        <pc:picChg chg="mod">
          <ac:chgData name="Július Baráth" userId="e650c4ab-697e-4750-bd58-c1531aabce95" providerId="ADAL" clId="{6445421F-3D6A-A347-8A71-DD53949B0927}" dt="2021-11-11T06:34:11.205" v="46" actId="1076"/>
          <ac:picMkLst>
            <pc:docMk/>
            <pc:sldMk cId="3595943827" sldId="408"/>
            <ac:picMk id="1026" creationId="{8E9B64EA-1641-4573-A8B6-8113EFD6EB9A}"/>
          </ac:picMkLst>
        </pc:picChg>
      </pc:sldChg>
      <pc:sldChg chg="addSp modSp mod">
        <pc:chgData name="Július Baráth" userId="e650c4ab-697e-4750-bd58-c1531aabce95" providerId="ADAL" clId="{6445421F-3D6A-A347-8A71-DD53949B0927}" dt="2021-11-11T06:39:21.615" v="59" actId="1076"/>
        <pc:sldMkLst>
          <pc:docMk/>
          <pc:sldMk cId="361334348" sldId="432"/>
        </pc:sldMkLst>
        <pc:spChg chg="add mod">
          <ac:chgData name="Július Baráth" userId="e650c4ab-697e-4750-bd58-c1531aabce95" providerId="ADAL" clId="{6445421F-3D6A-A347-8A71-DD53949B0927}" dt="2021-11-11T06:39:21.615" v="59" actId="1076"/>
          <ac:spMkLst>
            <pc:docMk/>
            <pc:sldMk cId="361334348" sldId="432"/>
            <ac:spMk id="3" creationId="{EE354A3D-6E7A-4549-B394-E69A82188D36}"/>
          </ac:spMkLst>
        </pc:spChg>
      </pc:sldChg>
    </pc:docChg>
  </pc:docChgLst>
  <pc:docChgLst>
    <pc:chgData name="Július Baráth" userId="e650c4ab-697e-4750-bd58-c1531aabce95" providerId="ADAL" clId="{A5F0AEAF-75D7-49E8-9087-5C0D337B91F7}"/>
    <pc:docChg chg="custSel modSld">
      <pc:chgData name="Július Baráth" userId="e650c4ab-697e-4750-bd58-c1531aabce95" providerId="ADAL" clId="{A5F0AEAF-75D7-49E8-9087-5C0D337B91F7}" dt="2021-03-07T11:44:26.494" v="106"/>
      <pc:docMkLst>
        <pc:docMk/>
      </pc:docMkLst>
      <pc:sldChg chg="modSp mod">
        <pc:chgData name="Július Baráth" userId="e650c4ab-697e-4750-bd58-c1531aabce95" providerId="ADAL" clId="{A5F0AEAF-75D7-49E8-9087-5C0D337B91F7}" dt="2021-03-07T11:44:26.494" v="106"/>
        <pc:sldMkLst>
          <pc:docMk/>
          <pc:sldMk cId="3590238322" sldId="383"/>
        </pc:sldMkLst>
        <pc:spChg chg="mod">
          <ac:chgData name="Július Baráth" userId="e650c4ab-697e-4750-bd58-c1531aabce95" providerId="ADAL" clId="{A5F0AEAF-75D7-49E8-9087-5C0D337B91F7}" dt="2021-03-07T11:44:26.494" v="106"/>
          <ac:spMkLst>
            <pc:docMk/>
            <pc:sldMk cId="3590238322" sldId="383"/>
            <ac:spMk id="5" creationId="{00000000-0000-0000-0000-000000000000}"/>
          </ac:spMkLst>
        </pc:spChg>
      </pc:sldChg>
      <pc:sldChg chg="addSp modSp mod">
        <pc:chgData name="Július Baráth" userId="e650c4ab-697e-4750-bd58-c1531aabce95" providerId="ADAL" clId="{A5F0AEAF-75D7-49E8-9087-5C0D337B91F7}" dt="2021-03-07T09:44:14.443" v="22" actId="1076"/>
        <pc:sldMkLst>
          <pc:docMk/>
          <pc:sldMk cId="3595943827" sldId="408"/>
        </pc:sldMkLst>
        <pc:spChg chg="mod">
          <ac:chgData name="Július Baráth" userId="e650c4ab-697e-4750-bd58-c1531aabce95" providerId="ADAL" clId="{A5F0AEAF-75D7-49E8-9087-5C0D337B91F7}" dt="2021-03-07T09:44:02.694" v="18" actId="27636"/>
          <ac:spMkLst>
            <pc:docMk/>
            <pc:sldMk cId="3595943827" sldId="408"/>
            <ac:spMk id="2" creationId="{53913EA6-A000-C545-BAB2-EA8F8F9C3A36}"/>
          </ac:spMkLst>
        </pc:spChg>
        <pc:picChg chg="add mod">
          <ac:chgData name="Július Baráth" userId="e650c4ab-697e-4750-bd58-c1531aabce95" providerId="ADAL" clId="{A5F0AEAF-75D7-49E8-9087-5C0D337B91F7}" dt="2021-03-07T09:44:14.443" v="22" actId="1076"/>
          <ac:picMkLst>
            <pc:docMk/>
            <pc:sldMk cId="3595943827" sldId="408"/>
            <ac:picMk id="1026" creationId="{8E9B64EA-1641-4573-A8B6-8113EFD6EB9A}"/>
          </ac:picMkLst>
        </pc:picChg>
      </pc:sldChg>
      <pc:sldChg chg="modSp mod">
        <pc:chgData name="Július Baráth" userId="e650c4ab-697e-4750-bd58-c1531aabce95" providerId="ADAL" clId="{A5F0AEAF-75D7-49E8-9087-5C0D337B91F7}" dt="2021-03-07T09:47:10.558" v="62" actId="20577"/>
        <pc:sldMkLst>
          <pc:docMk/>
          <pc:sldMk cId="3793450251" sldId="409"/>
        </pc:sldMkLst>
        <pc:spChg chg="mod">
          <ac:chgData name="Július Baráth" userId="e650c4ab-697e-4750-bd58-c1531aabce95" providerId="ADAL" clId="{A5F0AEAF-75D7-49E8-9087-5C0D337B91F7}" dt="2021-03-07T09:47:10.558" v="62" actId="20577"/>
          <ac:spMkLst>
            <pc:docMk/>
            <pc:sldMk cId="3793450251" sldId="409"/>
            <ac:spMk id="12" creationId="{00000000-0000-0000-0000-000000000000}"/>
          </ac:spMkLst>
        </pc:spChg>
      </pc:sldChg>
      <pc:sldChg chg="modSp mod">
        <pc:chgData name="Július Baráth" userId="e650c4ab-697e-4750-bd58-c1531aabce95" providerId="ADAL" clId="{A5F0AEAF-75D7-49E8-9087-5C0D337B91F7}" dt="2021-03-07T09:45:27.302" v="26" actId="20577"/>
        <pc:sldMkLst>
          <pc:docMk/>
          <pc:sldMk cId="578436496" sldId="444"/>
        </pc:sldMkLst>
        <pc:spChg chg="mod">
          <ac:chgData name="Július Baráth" userId="e650c4ab-697e-4750-bd58-c1531aabce95" providerId="ADAL" clId="{A5F0AEAF-75D7-49E8-9087-5C0D337B91F7}" dt="2021-03-07T09:45:27.302" v="26" actId="20577"/>
          <ac:spMkLst>
            <pc:docMk/>
            <pc:sldMk cId="578436496" sldId="444"/>
            <ac:spMk id="2" creationId="{9BBDE627-624D-9249-A37A-A9FC5B965950}"/>
          </ac:spMkLst>
        </pc:spChg>
      </pc:sldChg>
    </pc:docChg>
  </pc:docChgLst>
  <pc:docChgLst>
    <pc:chgData name="Július Baráth" userId="e650c4ab-697e-4750-bd58-c1531aabce95" providerId="ADAL" clId="{59047372-8D81-D841-9C8A-753E4E221AEA}"/>
    <pc:docChg chg="custSel modSld">
      <pc:chgData name="Július Baráth" userId="e650c4ab-697e-4750-bd58-c1531aabce95" providerId="ADAL" clId="{59047372-8D81-D841-9C8A-753E4E221AEA}" dt="2019-07-11T12:28:49.118" v="52"/>
      <pc:docMkLst>
        <pc:docMk/>
      </pc:docMkLst>
      <pc:sldChg chg="modSp">
        <pc:chgData name="Július Baráth" userId="e650c4ab-697e-4750-bd58-c1531aabce95" providerId="ADAL" clId="{59047372-8D81-D841-9C8A-753E4E221AEA}" dt="2019-07-11T12:28:49.118" v="52"/>
        <pc:sldMkLst>
          <pc:docMk/>
          <pc:sldMk cId="3590238322" sldId="383"/>
        </pc:sldMkLst>
        <pc:spChg chg="mod">
          <ac:chgData name="Július Baráth" userId="e650c4ab-697e-4750-bd58-c1531aabce95" providerId="ADAL" clId="{59047372-8D81-D841-9C8A-753E4E221AEA}" dt="2019-07-11T12:28:49.118" v="52"/>
          <ac:spMkLst>
            <pc:docMk/>
            <pc:sldMk cId="3590238322" sldId="383"/>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0AD33006-993C-46CE-BE81-A42F2D8A6269}" type="datetimeFigureOut">
              <a:rPr lang="en-US" smtClean="0"/>
              <a:t>5/3/2022</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AC72CD79-D36A-4E01-AE1C-064887FE954D}" type="slidenum">
              <a:rPr lang="en-US" smtClean="0"/>
              <a:t>‹#›</a:t>
            </a:fld>
            <a:endParaRPr lang="en-US"/>
          </a:p>
        </p:txBody>
      </p:sp>
    </p:spTree>
    <p:extLst>
      <p:ext uri="{BB962C8B-B14F-4D97-AF65-F5344CB8AC3E}">
        <p14:creationId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ecurity.stackexchange.com/questions/76308/when-do-i-use-ipsec-tunnel-mode-or-transport-mode"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5"/>
          </p:nvPr>
        </p:nvSpPr>
        <p:spPr/>
        <p:txBody>
          <a:bodyPr/>
          <a:lstStyle/>
          <a:p>
            <a:fld id="{AC72CD79-D36A-4E01-AE1C-064887FE954D}" type="slidenum">
              <a:rPr lang="en-US" smtClean="0"/>
              <a:t>1</a:t>
            </a:fld>
            <a:endParaRPr lang="en-US"/>
          </a:p>
        </p:txBody>
      </p:sp>
    </p:spTree>
    <p:extLst>
      <p:ext uri="{BB962C8B-B14F-4D97-AF65-F5344CB8AC3E}">
        <p14:creationId xmlns:p14="http://schemas.microsoft.com/office/powerpoint/2010/main" val="3754258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8.2.1.2</a:t>
            </a:r>
            <a:r>
              <a:rPr lang="en-US" baseline="0" dirty="0"/>
              <a:t> Confidentiality (Cont.)</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8.2.1.3 Integrity</a:t>
            </a:r>
          </a:p>
        </p:txBody>
      </p:sp>
      <p:sp>
        <p:nvSpPr>
          <p:cNvPr id="4" name="Slide Number Placeholder 3"/>
          <p:cNvSpPr>
            <a:spLocks noGrp="1"/>
          </p:cNvSpPr>
          <p:nvPr>
            <p:ph type="sldNum" sz="quarter" idx="10"/>
          </p:nvPr>
        </p:nvSpPr>
        <p:spPr/>
        <p:txBody>
          <a:bodyPr/>
          <a:lstStyle/>
          <a:p>
            <a:fld id="{AC72CD79-D36A-4E01-AE1C-064887FE954D}" type="slidenum">
              <a:rPr lang="en-US" smtClean="0"/>
              <a:t>16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8.2.1.4 Authentication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8.2.1.4 Authentication (Cont.)</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8.2.1.5</a:t>
            </a:r>
            <a:r>
              <a:rPr lang="en-US" sz="1200" baseline="0" dirty="0"/>
              <a:t> Secure Key Exchange</a:t>
            </a:r>
          </a:p>
          <a:p>
            <a:r>
              <a:rPr lang="en-US" sz="1200" baseline="0" dirty="0"/>
              <a:t>8.2.1.6 Activity – Identify the Components </a:t>
            </a:r>
            <a:r>
              <a:rPr lang="en-US" sz="1200" baseline="0" dirty="0" err="1"/>
              <a:t>fo</a:t>
            </a:r>
            <a:r>
              <a:rPr lang="en-US" sz="1200" baseline="0" dirty="0"/>
              <a:t> the IPsec Framework</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8.2.2.1</a:t>
            </a:r>
            <a:r>
              <a:rPr lang="en-US" sz="1200" baseline="0" dirty="0"/>
              <a:t> IPsec Protocol Overview</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8.2.2.2</a:t>
            </a:r>
            <a:r>
              <a:rPr lang="en-US" sz="1200" baseline="0" dirty="0"/>
              <a:t> Authentication Header</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8.2.2.2</a:t>
            </a:r>
            <a:r>
              <a:rPr lang="en-US" sz="1200" baseline="0" dirty="0"/>
              <a:t> Authentication Header (Cont.)</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8.2.2.3</a:t>
            </a:r>
            <a:r>
              <a:rPr lang="en-US" baseline="0" dirty="0"/>
              <a:t> ESP</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8.2.2.5</a:t>
            </a:r>
            <a:r>
              <a:rPr lang="en-US" baseline="0" dirty="0"/>
              <a:t> Transport and Tunnel Modes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5"/>
          </p:nvPr>
        </p:nvSpPr>
        <p:spPr/>
        <p:txBody>
          <a:bodyPr/>
          <a:lstStyle/>
          <a:p>
            <a:fld id="{AC72CD79-D36A-4E01-AE1C-064887FE954D}" type="slidenum">
              <a:rPr lang="en-US" smtClean="0"/>
              <a:t>3</a:t>
            </a:fld>
            <a:endParaRPr lang="en-US"/>
          </a:p>
        </p:txBody>
      </p:sp>
    </p:spTree>
    <p:extLst>
      <p:ext uri="{BB962C8B-B14F-4D97-AF65-F5344CB8AC3E}">
        <p14:creationId xmlns:p14="http://schemas.microsoft.com/office/powerpoint/2010/main" val="411349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8.2.2.5</a:t>
            </a:r>
            <a:r>
              <a:rPr lang="en-US" baseline="0" dirty="0"/>
              <a:t> Transport and Tunnel Modes (Cont.)</a:t>
            </a:r>
          </a:p>
          <a:p>
            <a:r>
              <a:rPr lang="en-US" baseline="0" dirty="0"/>
              <a:t>8.2.2.6 Activity – Compare AH and ESP</a:t>
            </a:r>
          </a:p>
          <a:p>
            <a:r>
              <a:rPr lang="sk-SK" dirty="0">
                <a:hlinkClick r:id="rId3"/>
              </a:rPr>
              <a:t>https://security.stackexchange.com/questions/76308/when-do-i-use-ipsec-tunnel-mode-or-transport-mode</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8.2.3.1 The IKE Protocol</a:t>
            </a:r>
          </a:p>
        </p:txBody>
      </p:sp>
      <p:sp>
        <p:nvSpPr>
          <p:cNvPr id="4" name="Slide Number Placeholder 3"/>
          <p:cNvSpPr>
            <a:spLocks noGrp="1"/>
          </p:cNvSpPr>
          <p:nvPr>
            <p:ph type="sldNum" sz="quarter" idx="10"/>
          </p:nvPr>
        </p:nvSpPr>
        <p:spPr/>
        <p:txBody>
          <a:bodyPr/>
          <a:lstStyle/>
          <a:p>
            <a:fld id="{AC72CD79-D36A-4E01-AE1C-064887FE954D}" type="slidenum">
              <a:rPr lang="en-US" smtClean="0"/>
              <a:t>28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8.2.3.2 Phase</a:t>
            </a:r>
            <a:r>
              <a:rPr lang="en-US" baseline="0" dirty="0"/>
              <a:t> 1 and 2 Key Negotiation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8.2.3.3 Phase</a:t>
            </a:r>
            <a:r>
              <a:rPr lang="en-US" baseline="0" dirty="0"/>
              <a:t> 2: Negotiating </a:t>
            </a:r>
            <a:r>
              <a:rPr lang="en-US" baseline="0" dirty="0" err="1"/>
              <a:t>Sas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8.2.3.4</a:t>
            </a:r>
            <a:r>
              <a:rPr lang="en-US" baseline="0" dirty="0"/>
              <a:t> Video Tutorial – IKE Phase 1 and Phase 2</a:t>
            </a:r>
            <a:endParaRPr lang="en-US" dirty="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8.3.1.1 IPsec Negotiation</a:t>
            </a:r>
          </a:p>
        </p:txBody>
      </p:sp>
      <p:sp>
        <p:nvSpPr>
          <p:cNvPr id="4" name="Slide Number Placeholder 3"/>
          <p:cNvSpPr>
            <a:spLocks noGrp="1"/>
          </p:cNvSpPr>
          <p:nvPr>
            <p:ph type="sldNum" sz="quarter" idx="10"/>
          </p:nvPr>
        </p:nvSpPr>
        <p:spPr/>
        <p:txBody>
          <a:bodyPr/>
          <a:lstStyle/>
          <a:p>
            <a:fld id="{AC72CD79-D36A-4E01-AE1C-064887FE954D}" type="slidenum">
              <a:rPr lang="en-US" smtClean="0"/>
              <a:t>34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8.3.1.1 IPsec Negotiation (Cont.)</a:t>
            </a:r>
          </a:p>
        </p:txBody>
      </p:sp>
      <p:sp>
        <p:nvSpPr>
          <p:cNvPr id="4" name="Slide Number Placeholder 3"/>
          <p:cNvSpPr>
            <a:spLocks noGrp="1"/>
          </p:cNvSpPr>
          <p:nvPr>
            <p:ph type="sldNum" sz="quarter" idx="10"/>
          </p:nvPr>
        </p:nvSpPr>
        <p:spPr/>
        <p:txBody>
          <a:bodyPr/>
          <a:lstStyle/>
          <a:p>
            <a:fld id="{AC72CD79-D36A-4E01-AE1C-064887FE954D}" type="slidenum">
              <a:rPr lang="en-US" smtClean="0"/>
              <a:t>35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8.3.1.2 Site-to-Site IPsec</a:t>
            </a:r>
            <a:r>
              <a:rPr lang="en-US" baseline="0" dirty="0"/>
              <a:t> VPN Topology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8.3.1.3 IPsec</a:t>
            </a:r>
            <a:r>
              <a:rPr lang="en-US" baseline="0" dirty="0"/>
              <a:t> VPN Configuration Tasks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8.3.1.4 Existing ACL Configurations</a:t>
            </a:r>
          </a:p>
        </p:txBody>
      </p:sp>
      <p:sp>
        <p:nvSpPr>
          <p:cNvPr id="4" name="Slide Number Placeholder 3"/>
          <p:cNvSpPr>
            <a:spLocks noGrp="1"/>
          </p:cNvSpPr>
          <p:nvPr>
            <p:ph type="sldNum" sz="quarter" idx="10"/>
          </p:nvPr>
        </p:nvSpPr>
        <p:spPr/>
        <p:txBody>
          <a:bodyPr/>
          <a:lstStyle/>
          <a:p>
            <a:fld id="{AC72CD79-D36A-4E01-AE1C-064887FE954D}" type="slidenum">
              <a:rPr lang="en-US" smtClean="0"/>
              <a:t>38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8.3.1.4 Existing ACL Configurations (Cont.)</a:t>
            </a:r>
          </a:p>
        </p:txBody>
      </p:sp>
      <p:sp>
        <p:nvSpPr>
          <p:cNvPr id="4" name="Slide Number Placeholder 3"/>
          <p:cNvSpPr>
            <a:spLocks noGrp="1"/>
          </p:cNvSpPr>
          <p:nvPr>
            <p:ph type="sldNum" sz="quarter" idx="10"/>
          </p:nvPr>
        </p:nvSpPr>
        <p:spPr/>
        <p:txBody>
          <a:bodyPr/>
          <a:lstStyle/>
          <a:p>
            <a:fld id="{AC72CD79-D36A-4E01-AE1C-064887FE954D}" type="slidenum">
              <a:rPr lang="en-US" smtClean="0"/>
              <a:t>39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8.1.1.1 Introducing</a:t>
            </a:r>
            <a:r>
              <a:rPr lang="en-US" baseline="0" dirty="0"/>
              <a:t> VPNs</a:t>
            </a:r>
            <a:endParaRPr lang="en-US" dirty="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8.3.2.1 </a:t>
            </a:r>
            <a:r>
              <a:rPr lang="en-US" sz="1200" dirty="0"/>
              <a:t>The Default ISAKMP Policies</a:t>
            </a:r>
            <a:endParaRPr lang="en-US" strike="sngStrike" dirty="0"/>
          </a:p>
        </p:txBody>
      </p:sp>
      <p:sp>
        <p:nvSpPr>
          <p:cNvPr id="4" name="Slide Number Placeholder 3"/>
          <p:cNvSpPr>
            <a:spLocks noGrp="1"/>
          </p:cNvSpPr>
          <p:nvPr>
            <p:ph type="sldNum" sz="quarter" idx="10"/>
          </p:nvPr>
        </p:nvSpPr>
        <p:spPr/>
        <p:txBody>
          <a:bodyPr/>
          <a:lstStyle/>
          <a:p>
            <a:fld id="{AC72CD79-D36A-4E01-AE1C-064887FE954D}" type="slidenum">
              <a:rPr lang="en-US" smtClean="0"/>
              <a:t>41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8.3.2.3</a:t>
            </a:r>
            <a:r>
              <a:rPr lang="en-US" baseline="0" dirty="0"/>
              <a:t> XYZCORP ISAKMP Policy Configuration</a:t>
            </a:r>
            <a:endParaRPr lang="en-US" strike="sngStrike" dirty="0"/>
          </a:p>
        </p:txBody>
      </p:sp>
      <p:sp>
        <p:nvSpPr>
          <p:cNvPr id="4" name="Slide Number Placeholder 3"/>
          <p:cNvSpPr>
            <a:spLocks noGrp="1"/>
          </p:cNvSpPr>
          <p:nvPr>
            <p:ph type="sldNum" sz="quarter" idx="10"/>
          </p:nvPr>
        </p:nvSpPr>
        <p:spPr/>
        <p:txBody>
          <a:bodyPr/>
          <a:lstStyle/>
          <a:p>
            <a:fld id="{AC72CD79-D36A-4E01-AE1C-064887FE954D}" type="slidenum">
              <a:rPr lang="en-US" smtClean="0"/>
              <a:t>42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8.3.2.4 </a:t>
            </a:r>
            <a:r>
              <a:rPr lang="en-US" sz="1200" dirty="0"/>
              <a:t>Configuring a Pre-Shared Key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8.3.2.4 </a:t>
            </a:r>
            <a:r>
              <a:rPr lang="en-US" sz="1200" dirty="0"/>
              <a:t>Configuring a Pre-shared Key (Cont.)</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8.3.3.1 </a:t>
            </a:r>
            <a:r>
              <a:rPr lang="en-US" sz="1200" dirty="0"/>
              <a:t>Define</a:t>
            </a:r>
            <a:r>
              <a:rPr lang="en-US" sz="1200" baseline="0" dirty="0"/>
              <a:t> Interesting Traffic</a:t>
            </a:r>
            <a:endParaRPr lang="en-US" baseline="0" dirty="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8.3.3.1 </a:t>
            </a:r>
            <a:r>
              <a:rPr lang="en-US" sz="1200" dirty="0"/>
              <a:t>Define</a:t>
            </a:r>
            <a:r>
              <a:rPr lang="en-US" sz="1200" baseline="0" dirty="0"/>
              <a:t> Interesting Traffic (Cont.)</a:t>
            </a:r>
            <a:endParaRPr lang="en-US" baseline="0" dirty="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8.3.3.2</a:t>
            </a:r>
            <a:r>
              <a:rPr lang="en-US" baseline="0" dirty="0"/>
              <a:t> Configure IPsec Transform Set</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8.3.3.2</a:t>
            </a:r>
            <a:r>
              <a:rPr lang="en-US" baseline="0" dirty="0"/>
              <a:t> Configure IPsec Transform Set (Cont.)</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8.3.4.1</a:t>
            </a:r>
            <a:r>
              <a:rPr lang="en-US" baseline="0" dirty="0"/>
              <a:t> Syntax to Configure a Crypto Map</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8.3.4.2 </a:t>
            </a:r>
            <a:r>
              <a:rPr lang="en-US" sz="1200" dirty="0"/>
              <a:t>XYZCORP Crypto Map Configuration</a:t>
            </a:r>
          </a:p>
        </p:txBody>
      </p:sp>
      <p:sp>
        <p:nvSpPr>
          <p:cNvPr id="4" name="Slide Number Placeholder 3"/>
          <p:cNvSpPr>
            <a:spLocks noGrp="1"/>
          </p:cNvSpPr>
          <p:nvPr>
            <p:ph type="sldNum" sz="quarter" idx="10"/>
          </p:nvPr>
        </p:nvSpPr>
        <p:spPr/>
        <p:txBody>
          <a:bodyPr/>
          <a:lstStyle/>
          <a:p>
            <a:fld id="{AC72CD79-D36A-4E01-AE1C-064887FE954D}" type="slidenum">
              <a:rPr lang="en-US" smtClean="0"/>
              <a:t>52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8.1.1.2 </a:t>
            </a:r>
            <a:r>
              <a:rPr lang="en-US" sz="1200" dirty="0"/>
              <a:t>Layer 3 IPsec VPNs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8.3.4.2 </a:t>
            </a:r>
            <a:r>
              <a:rPr lang="en-US" sz="1200" dirty="0"/>
              <a:t>XYZCORP Crypto Map Configuration (Cont.)</a:t>
            </a:r>
          </a:p>
        </p:txBody>
      </p:sp>
      <p:sp>
        <p:nvSpPr>
          <p:cNvPr id="4" name="Slide Number Placeholder 3"/>
          <p:cNvSpPr>
            <a:spLocks noGrp="1"/>
          </p:cNvSpPr>
          <p:nvPr>
            <p:ph type="sldNum" sz="quarter" idx="10"/>
          </p:nvPr>
        </p:nvSpPr>
        <p:spPr/>
        <p:txBody>
          <a:bodyPr/>
          <a:lstStyle/>
          <a:p>
            <a:fld id="{AC72CD79-D36A-4E01-AE1C-064887FE954D}" type="slidenum">
              <a:rPr lang="en-US" smtClean="0"/>
              <a:t>53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8.3.4.3</a:t>
            </a:r>
            <a:r>
              <a:rPr lang="en-US" sz="1200" baseline="0" dirty="0"/>
              <a:t> Apply the Crypto Map</a:t>
            </a:r>
          </a:p>
        </p:txBody>
      </p:sp>
      <p:sp>
        <p:nvSpPr>
          <p:cNvPr id="4" name="Slide Number Placeholder 3"/>
          <p:cNvSpPr>
            <a:spLocks noGrp="1"/>
          </p:cNvSpPr>
          <p:nvPr>
            <p:ph type="sldNum" sz="quarter" idx="10"/>
          </p:nvPr>
        </p:nvSpPr>
        <p:spPr/>
        <p:txBody>
          <a:bodyPr/>
          <a:lstStyle/>
          <a:p>
            <a:fld id="{AC72CD79-D36A-4E01-AE1C-064887FE954D}" type="slidenum">
              <a:rPr lang="en-US" smtClean="0"/>
              <a:t>54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8.3.5.1 </a:t>
            </a:r>
            <a:r>
              <a:rPr lang="en-US" sz="1200" dirty="0"/>
              <a:t>Send Interesting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8.3.5.2 </a:t>
            </a:r>
            <a:r>
              <a:rPr lang="en-US" sz="1200" dirty="0"/>
              <a:t>Verify ISAKMP</a:t>
            </a:r>
            <a:r>
              <a:rPr lang="en-US" sz="1200" baseline="0" dirty="0"/>
              <a:t> and IPsec Tunnels</a:t>
            </a:r>
          </a:p>
        </p:txBody>
      </p:sp>
      <p:sp>
        <p:nvSpPr>
          <p:cNvPr id="4" name="Slide Number Placeholder 3"/>
          <p:cNvSpPr>
            <a:spLocks noGrp="1"/>
          </p:cNvSpPr>
          <p:nvPr>
            <p:ph type="sldNum" sz="quarter" idx="10"/>
          </p:nvPr>
        </p:nvSpPr>
        <p:spPr/>
        <p:txBody>
          <a:bodyPr/>
          <a:lstStyle/>
          <a:p>
            <a:fld id="{AC72CD79-D36A-4E01-AE1C-064887FE954D}" type="slidenum">
              <a:rPr lang="en-US" smtClean="0"/>
              <a:t>56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8.3.5.2 </a:t>
            </a:r>
            <a:r>
              <a:rPr lang="en-US" sz="1200" dirty="0"/>
              <a:t>Verify ISAKMP</a:t>
            </a:r>
            <a:r>
              <a:rPr lang="en-US" sz="1200" baseline="0" dirty="0"/>
              <a:t> and IPsec Tunnels</a:t>
            </a:r>
          </a:p>
        </p:txBody>
      </p:sp>
      <p:sp>
        <p:nvSpPr>
          <p:cNvPr id="4" name="Slide Number Placeholder 3"/>
          <p:cNvSpPr>
            <a:spLocks noGrp="1"/>
          </p:cNvSpPr>
          <p:nvPr>
            <p:ph type="sldNum" sz="quarter" idx="10"/>
          </p:nvPr>
        </p:nvSpPr>
        <p:spPr/>
        <p:txBody>
          <a:bodyPr/>
          <a:lstStyle/>
          <a:p>
            <a:fld id="{AC72CD79-D36A-4E01-AE1C-064887FE954D}" type="slidenum">
              <a:rPr lang="en-US" smtClean="0"/>
              <a:t>57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8.3.5.2 </a:t>
            </a:r>
            <a:r>
              <a:rPr lang="en-US" sz="1200" dirty="0"/>
              <a:t>Verify ISAKMP</a:t>
            </a:r>
            <a:r>
              <a:rPr lang="en-US" sz="1200" baseline="0" dirty="0"/>
              <a:t> and IPsec Tunnels (Cont.)</a:t>
            </a:r>
          </a:p>
        </p:txBody>
      </p:sp>
      <p:sp>
        <p:nvSpPr>
          <p:cNvPr id="4" name="Slide Number Placeholder 3"/>
          <p:cNvSpPr>
            <a:spLocks noGrp="1"/>
          </p:cNvSpPr>
          <p:nvPr>
            <p:ph type="sldNum" sz="quarter" idx="10"/>
          </p:nvPr>
        </p:nvSpPr>
        <p:spPr/>
        <p:txBody>
          <a:bodyPr/>
          <a:lstStyle/>
          <a:p>
            <a:fld id="{AC72CD79-D36A-4E01-AE1C-064887FE954D}" type="slidenum">
              <a:rPr lang="en-US" smtClean="0"/>
              <a:t>58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8.4.1.1 Video Demonstration – Site-to-Site IPsec VPN Configuration</a:t>
            </a:r>
          </a:p>
          <a:p>
            <a:r>
              <a:rPr lang="en-US" dirty="0"/>
              <a:t>8.4.1.2 Packet Tracer – Configure and Verify a Site-to-Site IPsec VPN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8.4.1.3 Lab – Configuring</a:t>
            </a:r>
            <a:r>
              <a:rPr lang="en-US" baseline="0" dirty="0"/>
              <a:t> a Site-to-Site VPN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8.4.1.4 Chapter 8: Implementing Virtual</a:t>
            </a:r>
            <a:r>
              <a:rPr lang="en-US" baseline="0" dirty="0"/>
              <a:t> Private Networks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59</a:t>
            </a:fld>
            <a:endParaRPr lang="en-US"/>
          </a:p>
        </p:txBody>
      </p:sp>
    </p:spTree>
    <p:extLst>
      <p:ext uri="{BB962C8B-B14F-4D97-AF65-F5344CB8AC3E}">
        <p14:creationId xmlns:p14="http://schemas.microsoft.com/office/powerpoint/2010/main" val="21189181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https://www.netacad.com</a:t>
            </a:r>
          </a:p>
          <a:p>
            <a:endParaRPr lang="en-US" baseline="0" dirty="0"/>
          </a:p>
        </p:txBody>
      </p:sp>
      <p:sp>
        <p:nvSpPr>
          <p:cNvPr id="4" name="Slide Number Placeholder 3"/>
          <p:cNvSpPr>
            <a:spLocks noGrp="1"/>
          </p:cNvSpPr>
          <p:nvPr>
            <p:ph type="sldNum" sz="quarter" idx="10"/>
          </p:nvPr>
        </p:nvSpPr>
        <p:spPr/>
        <p:txBody>
          <a:bodyPr/>
          <a:lstStyle/>
          <a:p>
            <a:fld id="{AC72CD79-D36A-4E01-AE1C-064887FE954D}" type="slidenum">
              <a:rPr lang="en-US" smtClean="0"/>
              <a:t>61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8.1.2.1 Two Types of VPNs</a:t>
            </a:r>
          </a:p>
        </p:txBody>
      </p:sp>
      <p:sp>
        <p:nvSpPr>
          <p:cNvPr id="4" name="Slide Number Placeholder 3"/>
          <p:cNvSpPr>
            <a:spLocks noGrp="1"/>
          </p:cNvSpPr>
          <p:nvPr>
            <p:ph type="sldNum" sz="quarter" idx="10"/>
          </p:nvPr>
        </p:nvSpPr>
        <p:spPr/>
        <p:txBody>
          <a:bodyPr/>
          <a:lstStyle/>
          <a:p>
            <a:fld id="{AC72CD79-D36A-4E01-AE1C-064887FE954D}" type="slidenum">
              <a:rPr lang="en-US" smtClean="0"/>
              <a:t>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8.1.2.2</a:t>
            </a:r>
            <a:r>
              <a:rPr lang="en-US" baseline="0" dirty="0"/>
              <a:t> </a:t>
            </a:r>
            <a:r>
              <a:rPr lang="en-US" sz="1200" dirty="0"/>
              <a:t>Components of Remote-Access VPNs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8.1.2.3 </a:t>
            </a:r>
            <a:r>
              <a:rPr lang="en-US" sz="1200" dirty="0"/>
              <a:t>Components of Site-to-Site VPNs</a:t>
            </a:r>
          </a:p>
          <a:p>
            <a:r>
              <a:rPr lang="en-US" sz="1200" dirty="0"/>
              <a:t>8.1.2.4 Activity – Compare</a:t>
            </a:r>
            <a:r>
              <a:rPr lang="en-US" sz="1200" baseline="0" dirty="0"/>
              <a:t> Remote-Access and Site-to-Site VPNs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8.2.1.1 </a:t>
            </a:r>
            <a:r>
              <a:rPr lang="en-US"/>
              <a:t>IPsec</a:t>
            </a:r>
            <a:r>
              <a:rPr lang="en-US" baseline="0"/>
              <a:t> Technologies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8.2.1.2</a:t>
            </a:r>
            <a:r>
              <a:rPr lang="en-US" baseline="0" dirty="0"/>
              <a:t> Confidentiality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14</a:t>
            </a:fld>
            <a:endParaRPr lang="en-US"/>
          </a:p>
        </p:txBody>
      </p:sp>
    </p:spTree>
    <p:extLst>
      <p:ext uri="{BB962C8B-B14F-4D97-AF65-F5344CB8AC3E}">
        <p14:creationId xmlns:p14="http://schemas.microsoft.com/office/powerpoint/2010/main" val="3734145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a:t>Presentation Title Goes Here</a:t>
            </a:r>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a:t>Speaker Title</a:t>
            </a:r>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a:t>Date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5"/>
          <p:cNvSpPr>
            <a:spLocks noGrp="1"/>
          </p:cNvSpPr>
          <p:nvPr>
            <p:ph type="title"/>
          </p:nvPr>
        </p:nvSpPr>
        <p:spPr>
          <a:xfrm>
            <a:off x="229702" y="432215"/>
            <a:ext cx="8588861" cy="838200"/>
          </a:xfrm>
        </p:spPr>
        <p:txBody>
          <a:bodyPr/>
          <a:lstStyle/>
          <a:p>
            <a:r>
              <a:rPr lang="en-US" dirty="0"/>
              <a:t>Click to edit Master title style</a:t>
            </a:r>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7332592"/>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Two Column</a:t>
            </a:r>
            <a:br>
              <a:rPr lang="en-US" dirty="0"/>
            </a:br>
            <a:r>
              <a:rPr lang="en-US" dirty="0"/>
              <a:t>Title Left</a:t>
            </a:r>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a:t>Body copy uses sentence capital letters only, size 20, left aligned</a:t>
            </a:r>
          </a:p>
          <a:p>
            <a:pPr lvl="1"/>
            <a:r>
              <a:rPr lang="en-US" dirty="0"/>
              <a:t>Sub-bullets are size 18 </a:t>
            </a:r>
            <a:br>
              <a:rPr lang="en-US" dirty="0"/>
            </a:br>
            <a:r>
              <a:rPr lang="en-US" dirty="0"/>
              <a:t>and indented</a:t>
            </a:r>
          </a:p>
          <a:p>
            <a:pPr lvl="1"/>
            <a:r>
              <a:rPr lang="en-US" dirty="0"/>
              <a:t>Hyperlink: www.cisco.com </a:t>
            </a:r>
          </a:p>
          <a:p>
            <a:pPr lvl="0"/>
            <a:r>
              <a:rPr lang="en-US" dirty="0"/>
              <a:t>Use Cisco highlight color, bold, or both when emphasizing words, </a:t>
            </a:r>
            <a:br>
              <a:rPr lang="en-US" dirty="0"/>
            </a:br>
            <a:r>
              <a:rPr lang="en-US" dirty="0"/>
              <a:t>do not italicize; use yellow on the </a:t>
            </a:r>
            <a:br>
              <a:rPr lang="en-US" dirty="0"/>
            </a:br>
            <a:r>
              <a:rPr lang="en-US" dirty="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a:t>Body copy uses sentence capital letters only, size 20, left aligned</a:t>
            </a:r>
          </a:p>
          <a:p>
            <a:pPr lvl="1"/>
            <a:r>
              <a:rPr lang="en-US" dirty="0"/>
              <a:t>Sub-bullets are size 18 </a:t>
            </a:r>
            <a:br>
              <a:rPr lang="en-US" dirty="0"/>
            </a:br>
            <a:r>
              <a:rPr lang="en-US" dirty="0"/>
              <a:t>and indented</a:t>
            </a:r>
          </a:p>
          <a:p>
            <a:pPr lvl="1"/>
            <a:r>
              <a:rPr lang="en-US" dirty="0"/>
              <a:t>Hyperlink: www.cisco.com </a:t>
            </a:r>
          </a:p>
          <a:p>
            <a:pPr lvl="0"/>
            <a:r>
              <a:rPr lang="en-US" dirty="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Slide Title Goes Here</a:t>
            </a:r>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a:t>Click icon to add chart</a:t>
            </a:r>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a:t>Source: Placeholder for Notes Is 12 Points</a:t>
            </a:r>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Slide Title Goes Here</a:t>
            </a:r>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a:t>Insert photo here</a:t>
            </a:r>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Slide Title Goes Here</a:t>
            </a:r>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a:t>Presenter Name and Title Go Here</a:t>
            </a: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a:t>“Format large quotes using this slide layout. Be sure to cite your source below.”</a:t>
            </a:r>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a:t>Format large quotes using this slide layout. Be sure to cite your source below.”</a:t>
            </a:r>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Public</a:t>
            </a: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a:t>Source</a:t>
            </a:r>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FFFFFF"/>
                </a:solidFill>
                <a:latin typeface="+mj-lt"/>
              </a:rPr>
              <a:t>© 2013 Cisco and/or its affiliates. All rights reserved.</a:t>
            </a: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a:t>Telling Shared Experiences</a:t>
            </a:r>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a:t>Tell your story here</a:t>
            </a:r>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a:t>Presentation Title Goes Here</a:t>
            </a:r>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a:t>Speaker Title</a:t>
            </a:r>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a:t>Date</a:t>
            </a:r>
          </a:p>
        </p:txBody>
      </p:sp>
    </p:spTree>
    <p:extLst>
      <p:ext uri="{BB962C8B-B14F-4D97-AF65-F5344CB8AC3E}">
        <p14:creationId xmlns:p14="http://schemas.microsoft.com/office/powerpoint/2010/main" val="1570477232"/>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a:t>Presenter Name and Title Go Here</a:t>
            </a: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a:t>Demo Title</a:t>
            </a:r>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a:t>Insert photo here</a:t>
            </a:r>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a:t>Insert photo here</a:t>
            </a:r>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Public</a:t>
            </a: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FFFFFF"/>
                </a:solidFill>
                <a:latin typeface="+mj-lt"/>
              </a:rPr>
              <a:t>© 2013 Cisco and/or its affiliates. All rights reserved.</a:t>
            </a: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a:t>Insert photo here</a:t>
            </a:r>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a:t>Large photo </a:t>
            </a:r>
            <a:br>
              <a:rPr lang="en-US" dirty="0"/>
            </a:br>
            <a:r>
              <a:rPr lang="en-US" dirty="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Public</a:t>
            </a: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FFFFFF"/>
                </a:solidFill>
                <a:latin typeface="+mj-lt"/>
              </a:rPr>
              <a:t>© 2013 Cisco and/or its affiliates. All rights reserved.</a:t>
            </a: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a:t>Insert photo here</a:t>
            </a:r>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Public</a:t>
            </a: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FFFFFF"/>
                </a:solidFill>
                <a:latin typeface="+mj-lt"/>
              </a:rPr>
              <a:t>© 2013 Cisco and/or its affiliates. All rights reserved.</a:t>
            </a: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a:t>Insert photo here</a:t>
            </a:r>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a:t>Insert photo here</a:t>
            </a:r>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a:t>Insert photo here</a:t>
            </a:r>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a:t>Insert photo here</a:t>
            </a:r>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a:t>Insert photo here</a:t>
            </a:r>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a:t>Insert photo here</a:t>
            </a:r>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a:t>Insert photo here</a:t>
            </a:r>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Public</a:t>
            </a: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FFFFFF"/>
                </a:solidFill>
                <a:latin typeface="+mj-lt"/>
              </a:rPr>
              <a:t>© 2013 Cisco and/or its affiliates. All rights reserved.</a:t>
            </a: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a:t>Photo placeholder</a:t>
            </a:r>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Public</a:t>
            </a: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808080"/>
                </a:solidFill>
                <a:latin typeface="+mj-lt"/>
              </a:rPr>
              <a:t>© 2013 Cisco and/or its affiliates. All rights reserved.</a:t>
            </a: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a:t>Full bleed image placeholder</a:t>
            </a:r>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a:t>Click icon to add video</a:t>
            </a:r>
          </a:p>
        </p:txBody>
      </p:sp>
      <p:pic>
        <p:nvPicPr>
          <p:cNvPr id="23"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022361"/>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a:t>Presenter Name</a:t>
            </a:r>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a:t>Presentation </a:t>
            </a:r>
            <a:br>
              <a:rPr lang="en-US" dirty="0"/>
            </a:br>
            <a:r>
              <a:rPr lang="en-US" dirty="0"/>
              <a:t>Title Goes Here</a:t>
            </a:r>
          </a:p>
        </p:txBody>
      </p:sp>
      <p:pic>
        <p:nvPicPr>
          <p:cNvPr id="51"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a:t>Speaker Title</a:t>
            </a:r>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a:t>Date</a:t>
            </a:r>
          </a:p>
        </p:txBody>
      </p:sp>
    </p:spTree>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Public</a:t>
            </a: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808080"/>
                </a:solidFill>
                <a:latin typeface="+mj-lt"/>
              </a:rPr>
              <a:t>© 2013 Cisco and/or its affiliates. All rights reserved.</a:t>
            </a: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a:solidFill>
                  <a:srgbClr val="FFFFFF"/>
                </a:solidFill>
                <a:latin typeface="+mj-lt"/>
              </a:rPr>
              <a:t>Thank you.</a:t>
            </a: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a:solidFill>
                  <a:srgbClr val="FFFFFF"/>
                </a:solidFill>
                <a:latin typeface="+mj-lt"/>
              </a:rPr>
              <a:t>Thank you.</a:t>
            </a:r>
          </a:p>
        </p:txBody>
      </p:sp>
      <p:pic>
        <p:nvPicPr>
          <p:cNvPr id="2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a:t>Presentation </a:t>
            </a:r>
            <a:br>
              <a:rPr lang="en-US" dirty="0"/>
            </a:br>
            <a:r>
              <a:rPr lang="en-US" dirty="0"/>
              <a:t>Title Goes Here</a:t>
            </a:r>
          </a:p>
        </p:txBody>
      </p:sp>
    </p:spTree>
    <p:extLst>
      <p:ext uri="{BB962C8B-B14F-4D97-AF65-F5344CB8AC3E}">
        <p14:creationId xmlns:p14="http://schemas.microsoft.com/office/powerpoint/2010/main" val="477931373"/>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a:t>Segue Title Here</a:t>
            </a:r>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Public</a:t>
            </a: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 2013 Cisco and/or its affiliates. All rights reserved.</a:t>
            </a: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a:t>Segue Title Here</a:t>
            </a:r>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Public</a:t>
            </a: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 2013 Cisco and/or its affiliates. All rights reserved.</a:t>
            </a: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166571527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a:t>Segue Title Here</a:t>
            </a:r>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Public</a:t>
            </a: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 2013 Cisco and/or its affiliates. All rights reserved.</a:t>
            </a: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298724397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a:t>Slide Title Goes Here</a:t>
            </a:r>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54809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a:t>Click to edit Master title style</a:t>
            </a:r>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a:t>Slide Title Goes Here</a:t>
            </a:r>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808080"/>
                </a:solidFill>
                <a:latin typeface="+mj-lt"/>
              </a:rPr>
              <a:t>© 2013 Cisco and/or its affiliates. All rights reserved.</a:t>
            </a: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808080"/>
                </a:solidFill>
                <a:latin typeface="+mj-lt"/>
              </a:rPr>
              <a:t>Cisco Public</a:t>
            </a: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hyperlink" Target="http://www.differencebetween.net/technology/protocols-formats/difference-between-ikev1-and-ikev2/#ixzz6FnW4yka8"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hyperlink" Target="https://www.ncsc.gov.uk/guidance/using-ipsec-protect-data" TargetMode="External"/><Relationship Id="rId7" Type="http://schemas.openxmlformats.org/officeDocument/2006/relationships/hyperlink" Target="https://www.wireguard.com/" TargetMode="Externa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hyperlink" Target="https://openvpn.net/" TargetMode="External"/><Relationship Id="rId5" Type="http://schemas.openxmlformats.org/officeDocument/2006/relationships/hyperlink" Target="https://www.ciscopress.com/articles/article.asp?p=2803868&amp;seqNum=3" TargetMode="External"/><Relationship Id="rId4" Type="http://schemas.openxmlformats.org/officeDocument/2006/relationships/hyperlink" Target="https://www.bsi.bund.de/SharedDocs/Downloads/EN/BSI/Publications/TechGuidelines/TG02102/BSI-TR-02102-3.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6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CCNA Security v2.0</a:t>
            </a:r>
          </a:p>
        </p:txBody>
      </p:sp>
      <p:sp>
        <p:nvSpPr>
          <p:cNvPr id="2" name="Title 1"/>
          <p:cNvSpPr>
            <a:spLocks noGrp="1"/>
          </p:cNvSpPr>
          <p:nvPr>
            <p:ph type="ctrTitle"/>
          </p:nvPr>
        </p:nvSpPr>
        <p:spPr>
          <a:xfrm>
            <a:off x="221393" y="722449"/>
            <a:ext cx="8112125" cy="2907239"/>
          </a:xfrm>
        </p:spPr>
        <p:txBody>
          <a:bodyPr/>
          <a:lstStyle/>
          <a:p>
            <a:r>
              <a:rPr lang="en-US" sz="4000" dirty="0"/>
              <a:t>Chapter 8:</a:t>
            </a:r>
            <a:br>
              <a:rPr lang="en-US" sz="4000" dirty="0"/>
            </a:br>
            <a:r>
              <a:rPr lang="en-US" sz="4000" dirty="0"/>
              <a:t>Implementing Virtual Private Networks</a:t>
            </a:r>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Components of Site-to-Site VPNs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42" y="1943099"/>
            <a:ext cx="8392716"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09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174124"/>
            <a:ext cx="8112125" cy="696192"/>
          </a:xfrm>
        </p:spPr>
        <p:txBody>
          <a:bodyPr/>
          <a:lstStyle/>
          <a:p>
            <a:r>
              <a:rPr lang="en-US" sz="4000" dirty="0"/>
              <a:t>Section 8.2:</a:t>
            </a:r>
            <a:br>
              <a:rPr lang="en-US" sz="4000" dirty="0"/>
            </a:br>
            <a:r>
              <a:rPr lang="en-US" sz="4000" dirty="0"/>
              <a:t>IPsec VPN Components and Operation</a:t>
            </a:r>
          </a:p>
        </p:txBody>
      </p:sp>
      <p:sp>
        <p:nvSpPr>
          <p:cNvPr id="5" name="Text Placeholder 6"/>
          <p:cNvSpPr txBox="1">
            <a:spLocks/>
          </p:cNvSpPr>
          <p:nvPr/>
        </p:nvSpPr>
        <p:spPr>
          <a:xfrm>
            <a:off x="419100" y="3119628"/>
            <a:ext cx="8577072"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Upon completion of this section, you should be able to:</a:t>
            </a:r>
          </a:p>
          <a:p>
            <a:r>
              <a:rPr lang="en-US" sz="1800" dirty="0"/>
              <a:t>Describe the IPsec protocol and its basic functions.</a:t>
            </a:r>
          </a:p>
          <a:p>
            <a:r>
              <a:rPr lang="en-US" sz="1800" dirty="0"/>
              <a:t>Compare AH and ESP protocols.</a:t>
            </a:r>
          </a:p>
          <a:p>
            <a:r>
              <a:rPr lang="en-US" sz="1800" dirty="0"/>
              <a:t>Describe the IKE protocol.</a:t>
            </a:r>
          </a:p>
        </p:txBody>
      </p:sp>
    </p:spTree>
    <p:extLst>
      <p:ext uri="{BB962C8B-B14F-4D97-AF65-F5344CB8AC3E}">
        <p14:creationId xmlns:p14="http://schemas.microsoft.com/office/powerpoint/2010/main" val="350465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a:t>Topic 8.2.1:</a:t>
            </a:r>
            <a:br>
              <a:rPr lang="en-US" sz="2800" dirty="0"/>
            </a:br>
            <a:r>
              <a:rPr lang="en-US" sz="2800" dirty="0"/>
              <a:t>Introducing IPsec</a:t>
            </a:r>
          </a:p>
        </p:txBody>
      </p:sp>
    </p:spTree>
    <p:extLst>
      <p:ext uri="{BB962C8B-B14F-4D97-AF65-F5344CB8AC3E}">
        <p14:creationId xmlns:p14="http://schemas.microsoft.com/office/powerpoint/2010/main" val="104652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IPsec Technologies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109789"/>
            <a:ext cx="5264150" cy="4167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0550" y="2119743"/>
            <a:ext cx="3234442" cy="415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txBox="1">
            <a:spLocks/>
          </p:cNvSpPr>
          <p:nvPr/>
        </p:nvSpPr>
        <p:spPr>
          <a:xfrm>
            <a:off x="5670550" y="1381506"/>
            <a:ext cx="3368674" cy="657225"/>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t>IPsec Implementation Examples</a:t>
            </a:r>
          </a:p>
        </p:txBody>
      </p:sp>
      <p:sp>
        <p:nvSpPr>
          <p:cNvPr id="7" name="Text Placeholder 6"/>
          <p:cNvSpPr txBox="1">
            <a:spLocks/>
          </p:cNvSpPr>
          <p:nvPr/>
        </p:nvSpPr>
        <p:spPr>
          <a:xfrm>
            <a:off x="250825" y="1638300"/>
            <a:ext cx="5264150" cy="400431"/>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t>IPsec Framework</a:t>
            </a:r>
          </a:p>
        </p:txBody>
      </p:sp>
    </p:spTree>
    <p:extLst>
      <p:ext uri="{BB962C8B-B14F-4D97-AF65-F5344CB8AC3E}">
        <p14:creationId xmlns:p14="http://schemas.microsoft.com/office/powerpoint/2010/main" val="85273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Confidentiality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27" y="1489075"/>
            <a:ext cx="7648547" cy="465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6"/>
          <p:cNvSpPr txBox="1">
            <a:spLocks/>
          </p:cNvSpPr>
          <p:nvPr/>
        </p:nvSpPr>
        <p:spPr>
          <a:xfrm>
            <a:off x="259080" y="1034923"/>
            <a:ext cx="3931920" cy="43510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Confidentiality with Encryption:</a:t>
            </a:r>
          </a:p>
        </p:txBody>
      </p:sp>
    </p:spTree>
    <p:extLst>
      <p:ext uri="{BB962C8B-B14F-4D97-AF65-F5344CB8AC3E}">
        <p14:creationId xmlns:p14="http://schemas.microsoft.com/office/powerpoint/2010/main" val="124332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Confidentiality (Cont.)</a:t>
            </a:r>
            <a:endParaRPr lang="en-US" sz="3200" dirty="0">
              <a:solidFill>
                <a:srgbClr val="FF0000"/>
              </a:solidFill>
            </a:endParaRPr>
          </a:p>
        </p:txBody>
      </p:sp>
      <p:sp>
        <p:nvSpPr>
          <p:cNvPr id="5" name="Text Placeholder 6"/>
          <p:cNvSpPr txBox="1">
            <a:spLocks/>
          </p:cNvSpPr>
          <p:nvPr/>
        </p:nvSpPr>
        <p:spPr>
          <a:xfrm>
            <a:off x="259080" y="1034923"/>
            <a:ext cx="3931920" cy="43510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Encryption Algorithms: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685" y="1470025"/>
            <a:ext cx="6150630" cy="4755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1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Integrity</a:t>
            </a:r>
          </a:p>
        </p:txBody>
      </p:sp>
      <p:sp>
        <p:nvSpPr>
          <p:cNvPr id="4" name="Text Placeholder 6"/>
          <p:cNvSpPr txBox="1">
            <a:spLocks/>
          </p:cNvSpPr>
          <p:nvPr/>
        </p:nvSpPr>
        <p:spPr>
          <a:xfrm>
            <a:off x="259080" y="1034923"/>
            <a:ext cx="3931920" cy="43510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Hash Algorithms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 y="1470025"/>
            <a:ext cx="7023259" cy="190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6388" y="3509963"/>
            <a:ext cx="3414712" cy="2724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txBox="1">
            <a:spLocks/>
          </p:cNvSpPr>
          <p:nvPr/>
        </p:nvSpPr>
        <p:spPr>
          <a:xfrm>
            <a:off x="1430655" y="4639010"/>
            <a:ext cx="3465195" cy="43510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Security of Hash Algorithms</a:t>
            </a:r>
          </a:p>
        </p:txBody>
      </p:sp>
    </p:spTree>
    <p:extLst>
      <p:ext uri="{BB962C8B-B14F-4D97-AF65-F5344CB8AC3E}">
        <p14:creationId xmlns:p14="http://schemas.microsoft.com/office/powerpoint/2010/main" val="427312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Authentication</a:t>
            </a:r>
          </a:p>
        </p:txBody>
      </p:sp>
      <p:sp>
        <p:nvSpPr>
          <p:cNvPr id="5" name="Text Placeholder 6"/>
          <p:cNvSpPr txBox="1">
            <a:spLocks/>
          </p:cNvSpPr>
          <p:nvPr/>
        </p:nvSpPr>
        <p:spPr>
          <a:xfrm>
            <a:off x="4821555" y="1647444"/>
            <a:ext cx="3531870" cy="53416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Peer Authentication Methods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2" y="1364043"/>
            <a:ext cx="4428020" cy="134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2175" y="3001169"/>
            <a:ext cx="6616700" cy="3279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txBox="1">
            <a:spLocks/>
          </p:cNvSpPr>
          <p:nvPr/>
        </p:nvSpPr>
        <p:spPr>
          <a:xfrm>
            <a:off x="990600" y="4172331"/>
            <a:ext cx="769938" cy="53416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PSK</a:t>
            </a:r>
          </a:p>
        </p:txBody>
      </p:sp>
    </p:spTree>
    <p:extLst>
      <p:ext uri="{BB962C8B-B14F-4D97-AF65-F5344CB8AC3E}">
        <p14:creationId xmlns:p14="http://schemas.microsoft.com/office/powerpoint/2010/main" val="200055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Authentication (Cont.)</a:t>
            </a:r>
            <a:endParaRPr lang="en-US" sz="3200" dirty="0">
              <a:solidFill>
                <a:srgbClr val="FF0000"/>
              </a:solidFill>
            </a:endParaRPr>
          </a:p>
        </p:txBody>
      </p:sp>
      <p:sp>
        <p:nvSpPr>
          <p:cNvPr id="5" name="Text Placeholder 6"/>
          <p:cNvSpPr txBox="1">
            <a:spLocks/>
          </p:cNvSpPr>
          <p:nvPr/>
        </p:nvSpPr>
        <p:spPr>
          <a:xfrm>
            <a:off x="220980" y="1002713"/>
            <a:ext cx="3531870" cy="53416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RSA</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834" y="1460675"/>
            <a:ext cx="7222332" cy="4802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618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Secure Key Exchange</a:t>
            </a:r>
          </a:p>
        </p:txBody>
      </p:sp>
      <p:sp>
        <p:nvSpPr>
          <p:cNvPr id="5" name="Text Placeholder 6"/>
          <p:cNvSpPr txBox="1">
            <a:spLocks/>
          </p:cNvSpPr>
          <p:nvPr/>
        </p:nvSpPr>
        <p:spPr>
          <a:xfrm>
            <a:off x="220980" y="1002713"/>
            <a:ext cx="3531870" cy="53416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err="1"/>
              <a:t>Diffie</a:t>
            </a:r>
            <a:r>
              <a:rPr lang="en-US" sz="2000" dirty="0"/>
              <a:t>-Hellman Key Exchange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08" y="1470200"/>
            <a:ext cx="8004784" cy="4779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813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4400" dirty="0"/>
              <a:t>Chapter Outline</a:t>
            </a:r>
          </a:p>
        </p:txBody>
      </p:sp>
      <p:sp>
        <p:nvSpPr>
          <p:cNvPr id="12" name="Text Placeholder 11"/>
          <p:cNvSpPr>
            <a:spLocks noGrp="1"/>
          </p:cNvSpPr>
          <p:nvPr>
            <p:ph type="body" sz="quarter" idx="11"/>
          </p:nvPr>
        </p:nvSpPr>
        <p:spPr/>
        <p:txBody>
          <a:bodyPr/>
          <a:lstStyle/>
          <a:p>
            <a:r>
              <a:rPr lang="en-US" dirty="0">
                <a:solidFill>
                  <a:schemeClr val="tx2"/>
                </a:solidFill>
              </a:rPr>
              <a:t>8.0 Introduction</a:t>
            </a:r>
          </a:p>
          <a:p>
            <a:r>
              <a:rPr lang="en-US" dirty="0">
                <a:solidFill>
                  <a:schemeClr val="tx2"/>
                </a:solidFill>
              </a:rPr>
              <a:t>8.1 VPNs</a:t>
            </a:r>
          </a:p>
          <a:p>
            <a:r>
              <a:rPr lang="en-US" dirty="0">
                <a:solidFill>
                  <a:schemeClr val="tx2"/>
                </a:solidFill>
              </a:rPr>
              <a:t>8.2 IPsec VPN Components and Operations</a:t>
            </a:r>
          </a:p>
          <a:p>
            <a:r>
              <a:rPr lang="en-US" dirty="0">
                <a:solidFill>
                  <a:schemeClr val="tx2"/>
                </a:solidFill>
              </a:rPr>
              <a:t>8.3 Implementing Site-to-Site IPsec VPNs with CLI</a:t>
            </a:r>
          </a:p>
          <a:p>
            <a:r>
              <a:rPr lang="en-US" dirty="0">
                <a:solidFill>
                  <a:schemeClr val="tx2"/>
                </a:solidFill>
              </a:rPr>
              <a:t>8.4 Summary</a:t>
            </a:r>
            <a:endParaRPr lang="en-US" dirty="0">
              <a:solidFill>
                <a:schemeClr val="accent4"/>
              </a:solidFill>
            </a:endParaRPr>
          </a:p>
        </p:txBody>
      </p:sp>
    </p:spTree>
    <p:extLst>
      <p:ext uri="{BB962C8B-B14F-4D97-AF65-F5344CB8AC3E}">
        <p14:creationId xmlns:p14="http://schemas.microsoft.com/office/powerpoint/2010/main" val="330542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a:t>Topic 8.2.2:</a:t>
            </a:r>
            <a:br>
              <a:rPr lang="en-US" sz="2800" dirty="0"/>
            </a:br>
            <a:r>
              <a:rPr lang="en-US" sz="2800" dirty="0"/>
              <a:t>IPsec Protocols</a:t>
            </a:r>
          </a:p>
        </p:txBody>
      </p:sp>
    </p:spTree>
    <p:extLst>
      <p:ext uri="{BB962C8B-B14F-4D97-AF65-F5344CB8AC3E}">
        <p14:creationId xmlns:p14="http://schemas.microsoft.com/office/powerpoint/2010/main" val="135547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IPsec Protocol Overview</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313" y="1181100"/>
            <a:ext cx="6175375" cy="494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689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Authentication Header</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1510808"/>
            <a:ext cx="5162551" cy="4691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6"/>
          <p:cNvSpPr txBox="1">
            <a:spLocks/>
          </p:cNvSpPr>
          <p:nvPr/>
        </p:nvSpPr>
        <p:spPr>
          <a:xfrm>
            <a:off x="220980" y="1002713"/>
            <a:ext cx="3531870" cy="53416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AH Protocol</a:t>
            </a:r>
            <a:r>
              <a:rPr lang="sk-SK" sz="2000" dirty="0"/>
              <a:t>s / </a:t>
            </a:r>
            <a:r>
              <a:rPr lang="sk-SK" sz="2000" dirty="0" err="1"/>
              <a:t>protocol</a:t>
            </a:r>
            <a:r>
              <a:rPr lang="sk-SK" sz="2000" dirty="0"/>
              <a:t> 51</a:t>
            </a:r>
            <a:endParaRPr lang="en-US" sz="2000" dirty="0"/>
          </a:p>
        </p:txBody>
      </p:sp>
    </p:spTree>
    <p:extLst>
      <p:ext uri="{BB962C8B-B14F-4D97-AF65-F5344CB8AC3E}">
        <p14:creationId xmlns:p14="http://schemas.microsoft.com/office/powerpoint/2010/main" val="343985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Authentication Header (Cont.)</a:t>
            </a:r>
            <a:endParaRPr lang="en-US" sz="3200" dirty="0">
              <a:solidFill>
                <a:srgbClr val="FF0000"/>
              </a:solidFill>
            </a:endParaRPr>
          </a:p>
        </p:txBody>
      </p:sp>
      <p:sp>
        <p:nvSpPr>
          <p:cNvPr id="5" name="Text Placeholder 6"/>
          <p:cNvSpPr txBox="1">
            <a:spLocks/>
          </p:cNvSpPr>
          <p:nvPr/>
        </p:nvSpPr>
        <p:spPr>
          <a:xfrm>
            <a:off x="4107179" y="1259888"/>
            <a:ext cx="4246245" cy="53416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Router Creates Hash and Transmits to Peer</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44" y="1111251"/>
            <a:ext cx="3504733" cy="376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2530" y="2416176"/>
            <a:ext cx="3165439" cy="376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txBox="1">
            <a:spLocks/>
          </p:cNvSpPr>
          <p:nvPr/>
        </p:nvSpPr>
        <p:spPr>
          <a:xfrm>
            <a:off x="500044" y="5441363"/>
            <a:ext cx="4467224" cy="53416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Peer Router Compares Recomputed Hash to Received Hash</a:t>
            </a:r>
          </a:p>
        </p:txBody>
      </p:sp>
    </p:spTree>
    <p:extLst>
      <p:ext uri="{BB962C8B-B14F-4D97-AF65-F5344CB8AC3E}">
        <p14:creationId xmlns:p14="http://schemas.microsoft.com/office/powerpoint/2010/main" val="101859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2800" dirty="0"/>
              <a:t>ESP</a:t>
            </a:r>
            <a:r>
              <a:rPr lang="sk-SK" sz="2800" dirty="0"/>
              <a:t> </a:t>
            </a:r>
            <a:r>
              <a:rPr lang="sk-SK" sz="2800" dirty="0" err="1"/>
              <a:t>protocol</a:t>
            </a:r>
            <a:r>
              <a:rPr lang="sk-SK" sz="2800" dirty="0"/>
              <a:t> 50</a:t>
            </a:r>
            <a:endParaRPr lang="en-US" sz="28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942" y="1211263"/>
            <a:ext cx="5822117" cy="4884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735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2800" dirty="0"/>
              <a:t>Transport and Tunnel Modes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927" y="2042670"/>
            <a:ext cx="8440147" cy="3989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6"/>
          <p:cNvSpPr txBox="1">
            <a:spLocks/>
          </p:cNvSpPr>
          <p:nvPr/>
        </p:nvSpPr>
        <p:spPr>
          <a:xfrm>
            <a:off x="351925" y="1352312"/>
            <a:ext cx="4122103" cy="40081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Apply ESP and AH in Two Modes</a:t>
            </a:r>
          </a:p>
        </p:txBody>
      </p:sp>
    </p:spTree>
    <p:extLst>
      <p:ext uri="{BB962C8B-B14F-4D97-AF65-F5344CB8AC3E}">
        <p14:creationId xmlns:p14="http://schemas.microsoft.com/office/powerpoint/2010/main" val="79446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Transport and Tunnel Modes (Cont.)</a:t>
            </a:r>
            <a:endParaRPr lang="en-US" sz="2800" dirty="0">
              <a:solidFill>
                <a:srgbClr val="FF0000"/>
              </a:solidFill>
            </a:endParaRPr>
          </a:p>
        </p:txBody>
      </p:sp>
      <p:sp>
        <p:nvSpPr>
          <p:cNvPr id="2" name="Zástupný text 1">
            <a:extLst>
              <a:ext uri="{FF2B5EF4-FFF2-40B4-BE49-F238E27FC236}">
                <a16:creationId xmlns:a16="http://schemas.microsoft.com/office/drawing/2014/main" id="{53913EA6-A000-C545-BAB2-EA8F8F9C3A36}"/>
              </a:ext>
            </a:extLst>
          </p:cNvPr>
          <p:cNvSpPr>
            <a:spLocks noGrp="1"/>
          </p:cNvSpPr>
          <p:nvPr>
            <p:ph type="body" sz="quarter" idx="10"/>
          </p:nvPr>
        </p:nvSpPr>
        <p:spPr>
          <a:xfrm>
            <a:off x="228600" y="1344168"/>
            <a:ext cx="8577072" cy="4232916"/>
          </a:xfrm>
        </p:spPr>
        <p:txBody>
          <a:bodyPr>
            <a:normAutofit fontScale="92500" lnSpcReduction="20000"/>
          </a:bodyPr>
          <a:lstStyle/>
          <a:p>
            <a:pPr marL="0" indent="0" fontAlgn="base">
              <a:buNone/>
            </a:pPr>
            <a:r>
              <a:rPr lang="sk-SK" b="1" dirty="0"/>
              <a:t>Transport mode </a:t>
            </a:r>
            <a:r>
              <a:rPr lang="sk-SK" dirty="0"/>
              <a:t>encrypts the payload and ESP trailer </a:t>
            </a:r>
            <a:r>
              <a:rPr lang="sk-SK" b="1" dirty="0"/>
              <a:t>ONLY</a:t>
            </a:r>
            <a:r>
              <a:rPr lang="sk-SK" dirty="0"/>
              <a:t>. IP header of the original packet </a:t>
            </a:r>
            <a:r>
              <a:rPr lang="sk-SK" b="1" i="1" dirty="0"/>
              <a:t>is not</a:t>
            </a:r>
            <a:r>
              <a:rPr lang="sk-SK" dirty="0"/>
              <a:t> encrypted.</a:t>
            </a:r>
          </a:p>
          <a:p>
            <a:pPr marL="692150" lvl="1" indent="-285750" fontAlgn="base">
              <a:buFont typeface="Arial" panose="020B0604020202020204" pitchFamily="34" charset="0"/>
              <a:buChar char="•"/>
            </a:pPr>
            <a:r>
              <a:rPr lang="sk-SK" dirty="0"/>
              <a:t>Transport mode is implemented for client-to-site VPN scenarios.</a:t>
            </a:r>
          </a:p>
          <a:p>
            <a:pPr marL="692150" lvl="1" indent="-285750" fontAlgn="base">
              <a:buFont typeface="Arial" panose="020B0604020202020204" pitchFamily="34" charset="0"/>
              <a:buChar char="•"/>
            </a:pPr>
            <a:r>
              <a:rPr lang="sk-SK" dirty="0"/>
              <a:t>NAT traversal </a:t>
            </a:r>
            <a:r>
              <a:rPr lang="sk-SK" b="1" dirty="0"/>
              <a:t>IS NOT</a:t>
            </a:r>
            <a:r>
              <a:rPr lang="sk-SK" dirty="0"/>
              <a:t> supported with the transport mode.</a:t>
            </a:r>
          </a:p>
          <a:p>
            <a:pPr marL="692150" lvl="1" indent="-285750" fontAlgn="base">
              <a:buFont typeface="Arial" panose="020B0604020202020204" pitchFamily="34" charset="0"/>
              <a:buChar char="•"/>
            </a:pPr>
            <a:r>
              <a:rPr lang="sk-SK" dirty="0"/>
              <a:t>MSS </a:t>
            </a:r>
            <a:r>
              <a:rPr lang="sk-SK" dirty="0" err="1"/>
              <a:t>is</a:t>
            </a:r>
            <a:r>
              <a:rPr lang="sk-SK" dirty="0"/>
              <a:t> </a:t>
            </a:r>
            <a:r>
              <a:rPr lang="sk-SK" dirty="0" err="1"/>
              <a:t>higher</a:t>
            </a:r>
            <a:endParaRPr lang="sk-SK" dirty="0"/>
          </a:p>
          <a:p>
            <a:pPr marL="0" indent="0" fontAlgn="base">
              <a:buNone/>
            </a:pPr>
            <a:r>
              <a:rPr lang="sk-SK" b="1" dirty="0" err="1"/>
              <a:t>Tunnel</a:t>
            </a:r>
            <a:r>
              <a:rPr lang="sk-SK" b="1" dirty="0"/>
              <a:t> </a:t>
            </a:r>
            <a:r>
              <a:rPr lang="sk-SK" b="1" dirty="0" err="1"/>
              <a:t>mode</a:t>
            </a:r>
            <a:r>
              <a:rPr lang="sk-SK" b="1" dirty="0"/>
              <a:t> </a:t>
            </a:r>
            <a:r>
              <a:rPr lang="sk-SK" dirty="0"/>
              <a:t>(default) </a:t>
            </a:r>
            <a:r>
              <a:rPr lang="sk-SK" dirty="0" err="1"/>
              <a:t>protects</a:t>
            </a:r>
            <a:r>
              <a:rPr lang="sk-SK" dirty="0"/>
              <a:t> </a:t>
            </a:r>
            <a:r>
              <a:rPr lang="sk-SK" dirty="0" err="1"/>
              <a:t>any</a:t>
            </a:r>
            <a:r>
              <a:rPr lang="sk-SK" dirty="0"/>
              <a:t> </a:t>
            </a:r>
            <a:r>
              <a:rPr lang="sk-SK" dirty="0" err="1"/>
              <a:t>internal</a:t>
            </a:r>
            <a:r>
              <a:rPr lang="sk-SK" dirty="0"/>
              <a:t> </a:t>
            </a:r>
            <a:r>
              <a:rPr lang="sk-SK" dirty="0" err="1"/>
              <a:t>routing</a:t>
            </a:r>
            <a:r>
              <a:rPr lang="sk-SK" dirty="0"/>
              <a:t> </a:t>
            </a:r>
            <a:r>
              <a:rPr lang="sk-SK" dirty="0" err="1"/>
              <a:t>info</a:t>
            </a:r>
            <a:r>
              <a:rPr lang="sk-SK" dirty="0"/>
              <a:t> by </a:t>
            </a:r>
            <a:r>
              <a:rPr lang="sk-SK" dirty="0" err="1"/>
              <a:t>encrypting</a:t>
            </a:r>
            <a:r>
              <a:rPr lang="sk-SK" dirty="0"/>
              <a:t> </a:t>
            </a:r>
            <a:r>
              <a:rPr lang="sk-SK" dirty="0" err="1"/>
              <a:t>the</a:t>
            </a:r>
            <a:r>
              <a:rPr lang="sk-SK" dirty="0"/>
              <a:t> IP </a:t>
            </a:r>
            <a:r>
              <a:rPr lang="sk-SK" dirty="0" err="1"/>
              <a:t>header</a:t>
            </a:r>
            <a:r>
              <a:rPr lang="sk-SK" dirty="0"/>
              <a:t> of </a:t>
            </a:r>
            <a:r>
              <a:rPr lang="sk-SK" dirty="0" err="1"/>
              <a:t>the</a:t>
            </a:r>
            <a:r>
              <a:rPr lang="sk-SK" dirty="0"/>
              <a:t> ENTIRE </a:t>
            </a:r>
            <a:r>
              <a:rPr lang="sk-SK" dirty="0" err="1"/>
              <a:t>packet</a:t>
            </a:r>
            <a:r>
              <a:rPr lang="sk-SK" dirty="0"/>
              <a:t>. </a:t>
            </a:r>
            <a:r>
              <a:rPr lang="sk-SK" dirty="0" err="1"/>
              <a:t>The</a:t>
            </a:r>
            <a:r>
              <a:rPr lang="sk-SK" dirty="0"/>
              <a:t> </a:t>
            </a:r>
            <a:r>
              <a:rPr lang="sk-SK" dirty="0" err="1"/>
              <a:t>original</a:t>
            </a:r>
            <a:r>
              <a:rPr lang="sk-SK" dirty="0"/>
              <a:t> </a:t>
            </a:r>
            <a:r>
              <a:rPr lang="sk-SK" dirty="0" err="1"/>
              <a:t>packet</a:t>
            </a:r>
            <a:r>
              <a:rPr lang="sk-SK" dirty="0"/>
              <a:t> </a:t>
            </a:r>
            <a:r>
              <a:rPr lang="sk-SK" dirty="0" err="1"/>
              <a:t>is</a:t>
            </a:r>
            <a:r>
              <a:rPr lang="sk-SK" dirty="0"/>
              <a:t> </a:t>
            </a:r>
            <a:r>
              <a:rPr lang="sk-SK" dirty="0" err="1"/>
              <a:t>encapsulated</a:t>
            </a:r>
            <a:r>
              <a:rPr lang="sk-SK" dirty="0"/>
              <a:t> by a </a:t>
            </a:r>
            <a:r>
              <a:rPr lang="sk-SK" dirty="0" err="1"/>
              <a:t>another</a:t>
            </a:r>
            <a:r>
              <a:rPr lang="sk-SK" dirty="0"/>
              <a:t> set of IP </a:t>
            </a:r>
            <a:r>
              <a:rPr lang="sk-SK" dirty="0" err="1"/>
              <a:t>headers</a:t>
            </a:r>
            <a:r>
              <a:rPr lang="sk-SK" dirty="0"/>
              <a:t>.</a:t>
            </a:r>
          </a:p>
          <a:p>
            <a:pPr marL="692150" lvl="1" indent="-285750" fontAlgn="base">
              <a:buFont typeface="Arial" panose="020B0604020202020204" pitchFamily="34" charset="0"/>
              <a:buChar char="•"/>
            </a:pPr>
            <a:r>
              <a:rPr lang="sk-SK" dirty="0"/>
              <a:t>NAT </a:t>
            </a:r>
            <a:r>
              <a:rPr lang="sk-SK" dirty="0" err="1"/>
              <a:t>traversal</a:t>
            </a:r>
            <a:r>
              <a:rPr lang="sk-SK" dirty="0"/>
              <a:t> </a:t>
            </a:r>
            <a:r>
              <a:rPr lang="sk-SK" dirty="0" err="1"/>
              <a:t>is</a:t>
            </a:r>
            <a:r>
              <a:rPr lang="sk-SK" dirty="0"/>
              <a:t> </a:t>
            </a:r>
            <a:r>
              <a:rPr lang="sk-SK" dirty="0" err="1"/>
              <a:t>supported</a:t>
            </a:r>
            <a:r>
              <a:rPr lang="sk-SK" dirty="0"/>
              <a:t> </a:t>
            </a:r>
            <a:r>
              <a:rPr lang="sk-SK" dirty="0" err="1"/>
              <a:t>with</a:t>
            </a:r>
            <a:r>
              <a:rPr lang="sk-SK" dirty="0"/>
              <a:t> </a:t>
            </a:r>
            <a:r>
              <a:rPr lang="sk-SK" dirty="0" err="1"/>
              <a:t>the</a:t>
            </a:r>
            <a:r>
              <a:rPr lang="sk-SK" dirty="0"/>
              <a:t> </a:t>
            </a:r>
            <a:r>
              <a:rPr lang="sk-SK" dirty="0" err="1"/>
              <a:t>tunnel</a:t>
            </a:r>
            <a:r>
              <a:rPr lang="sk-SK" dirty="0"/>
              <a:t> </a:t>
            </a:r>
            <a:r>
              <a:rPr lang="sk-SK" dirty="0" err="1"/>
              <a:t>mode</a:t>
            </a:r>
            <a:r>
              <a:rPr lang="sk-SK" dirty="0"/>
              <a:t>.</a:t>
            </a:r>
          </a:p>
          <a:p>
            <a:pPr marL="692150" lvl="1" indent="-285750" fontAlgn="base">
              <a:buFont typeface="Arial" panose="020B0604020202020204" pitchFamily="34" charset="0"/>
              <a:buChar char="•"/>
            </a:pPr>
            <a:r>
              <a:rPr lang="sk-SK" dirty="0" err="1"/>
              <a:t>Additional</a:t>
            </a:r>
            <a:r>
              <a:rPr lang="sk-SK" dirty="0"/>
              <a:t> </a:t>
            </a:r>
            <a:r>
              <a:rPr lang="sk-SK" dirty="0" err="1"/>
              <a:t>headers</a:t>
            </a:r>
            <a:r>
              <a:rPr lang="sk-SK" dirty="0"/>
              <a:t> are </a:t>
            </a:r>
            <a:r>
              <a:rPr lang="sk-SK" dirty="0" err="1"/>
              <a:t>added</a:t>
            </a:r>
            <a:r>
              <a:rPr lang="sk-SK" dirty="0"/>
              <a:t> to </a:t>
            </a:r>
            <a:r>
              <a:rPr lang="sk-SK" dirty="0" err="1"/>
              <a:t>the</a:t>
            </a:r>
            <a:r>
              <a:rPr lang="sk-SK" dirty="0"/>
              <a:t> </a:t>
            </a:r>
            <a:r>
              <a:rPr lang="sk-SK" dirty="0" err="1"/>
              <a:t>packet</a:t>
            </a:r>
            <a:r>
              <a:rPr lang="sk-SK" dirty="0"/>
              <a:t>; so </a:t>
            </a:r>
            <a:r>
              <a:rPr lang="sk-SK" dirty="0" err="1"/>
              <a:t>there</a:t>
            </a:r>
            <a:r>
              <a:rPr lang="sk-SK" dirty="0"/>
              <a:t> </a:t>
            </a:r>
            <a:r>
              <a:rPr lang="sk-SK" dirty="0" err="1"/>
              <a:t>is</a:t>
            </a:r>
            <a:r>
              <a:rPr lang="sk-SK" dirty="0"/>
              <a:t> </a:t>
            </a:r>
            <a:r>
              <a:rPr lang="sk-SK" dirty="0" err="1"/>
              <a:t>less</a:t>
            </a:r>
            <a:r>
              <a:rPr lang="sk-SK" dirty="0"/>
              <a:t> </a:t>
            </a:r>
            <a:r>
              <a:rPr lang="sk-SK" dirty="0" err="1"/>
              <a:t>payload</a:t>
            </a:r>
            <a:r>
              <a:rPr lang="sk-SK" dirty="0"/>
              <a:t> MSS (maximum segment size)</a:t>
            </a:r>
          </a:p>
          <a:p>
            <a:pPr marL="0" indent="0" fontAlgn="base">
              <a:buNone/>
            </a:pPr>
            <a:r>
              <a:rPr lang="sk-SK" dirty="0"/>
              <a:t>Transport mode is </a:t>
            </a:r>
            <a:r>
              <a:rPr lang="sk-SK" dirty="0" err="1"/>
              <a:t>usually</a:t>
            </a:r>
            <a:r>
              <a:rPr lang="sk-SK" dirty="0"/>
              <a:t> </a:t>
            </a:r>
            <a:r>
              <a:rPr lang="sk-SK" dirty="0" err="1"/>
              <a:t>used</a:t>
            </a:r>
            <a:r>
              <a:rPr lang="sk-SK" dirty="0"/>
              <a:t> </a:t>
            </a:r>
            <a:r>
              <a:rPr lang="sk-SK" dirty="0" err="1"/>
              <a:t>with</a:t>
            </a:r>
            <a:r>
              <a:rPr lang="sk-SK" dirty="0"/>
              <a:t> other tunneling protocols (GRE, L2TP) which is used to first encapsulate the IP data packet, then IPsec is used to protect the GRE/L2TP tunnel packets.</a:t>
            </a:r>
          </a:p>
          <a:p>
            <a:endParaRPr lang="en-US" dirty="0"/>
          </a:p>
        </p:txBody>
      </p:sp>
      <p:pic>
        <p:nvPicPr>
          <p:cNvPr id="1026" name="Picture 2">
            <a:extLst>
              <a:ext uri="{FF2B5EF4-FFF2-40B4-BE49-F238E27FC236}">
                <a16:creationId xmlns:a16="http://schemas.microsoft.com/office/drawing/2014/main" id="{8E9B64EA-1641-4573-A8B6-8113EFD6E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3088" y="5258967"/>
            <a:ext cx="4008096" cy="116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94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a:t>Topic 8.2.3:</a:t>
            </a:r>
            <a:br>
              <a:rPr lang="en-US" sz="2800" dirty="0"/>
            </a:br>
            <a:r>
              <a:rPr lang="en-US" sz="2800" dirty="0"/>
              <a:t>Internet Key Exchange</a:t>
            </a:r>
          </a:p>
        </p:txBody>
      </p:sp>
    </p:spTree>
    <p:extLst>
      <p:ext uri="{BB962C8B-B14F-4D97-AF65-F5344CB8AC3E}">
        <p14:creationId xmlns:p14="http://schemas.microsoft.com/office/powerpoint/2010/main" val="201056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2800" dirty="0"/>
              <a:t>The IKE </a:t>
            </a:r>
            <a:r>
              <a:rPr lang="sk-SK" sz="2800" dirty="0"/>
              <a:t>(Internet </a:t>
            </a:r>
            <a:r>
              <a:rPr lang="sk-SK" sz="2800" dirty="0" err="1"/>
              <a:t>key</a:t>
            </a:r>
            <a:r>
              <a:rPr lang="sk-SK" sz="2800" dirty="0"/>
              <a:t> </a:t>
            </a:r>
            <a:r>
              <a:rPr lang="sk-SK" sz="2800" dirty="0" err="1"/>
              <a:t>exchange</a:t>
            </a:r>
            <a:r>
              <a:rPr lang="sk-SK" sz="2800" dirty="0"/>
              <a:t>) </a:t>
            </a:r>
            <a:r>
              <a:rPr lang="en-US" sz="2800" dirty="0"/>
              <a:t>Protocol</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769" y="1330325"/>
            <a:ext cx="6748462" cy="494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34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BBDE627-624D-9249-A37A-A9FC5B965950}"/>
              </a:ext>
            </a:extLst>
          </p:cNvPr>
          <p:cNvSpPr>
            <a:spLocks noGrp="1"/>
          </p:cNvSpPr>
          <p:nvPr>
            <p:ph type="title"/>
          </p:nvPr>
        </p:nvSpPr>
        <p:spPr/>
        <p:txBody>
          <a:bodyPr/>
          <a:lstStyle/>
          <a:p>
            <a:r>
              <a:rPr lang="sk-SK" dirty="0"/>
              <a:t>Difference </a:t>
            </a:r>
            <a:r>
              <a:rPr lang="sk-SK" dirty="0" err="1"/>
              <a:t>Between</a:t>
            </a:r>
            <a:r>
              <a:rPr lang="sk-SK" dirty="0"/>
              <a:t> IKEv2 and IKEv1</a:t>
            </a:r>
            <a:endParaRPr lang="en-US" dirty="0"/>
          </a:p>
        </p:txBody>
      </p:sp>
      <p:sp>
        <p:nvSpPr>
          <p:cNvPr id="3" name="Zástupný text 2">
            <a:extLst>
              <a:ext uri="{FF2B5EF4-FFF2-40B4-BE49-F238E27FC236}">
                <a16:creationId xmlns:a16="http://schemas.microsoft.com/office/drawing/2014/main" id="{0B060508-6BAB-ED46-9755-A75BD2D0BE04}"/>
              </a:ext>
            </a:extLst>
          </p:cNvPr>
          <p:cNvSpPr>
            <a:spLocks noGrp="1"/>
          </p:cNvSpPr>
          <p:nvPr>
            <p:ph type="body" sz="quarter" idx="10"/>
          </p:nvPr>
        </p:nvSpPr>
        <p:spPr/>
        <p:txBody>
          <a:bodyPr/>
          <a:lstStyle/>
          <a:p>
            <a:pPr marL="457200" indent="-457200">
              <a:buFont typeface="+mj-lt"/>
              <a:buAutoNum type="arabicPeriod"/>
            </a:pPr>
            <a:r>
              <a:rPr lang="sk-SK" dirty="0"/>
              <a:t>IKEv2 does not consume as much bandwidth as IKEv1.</a:t>
            </a:r>
          </a:p>
          <a:p>
            <a:pPr marL="457200" indent="-457200">
              <a:buFont typeface="+mj-lt"/>
              <a:buAutoNum type="arabicPeriod"/>
            </a:pPr>
            <a:r>
              <a:rPr lang="sk-SK" dirty="0"/>
              <a:t>IKEv2 supports EAP authentication while IKEv1 </a:t>
            </a:r>
            <a:r>
              <a:rPr lang="sk-SK" dirty="0" err="1"/>
              <a:t>doesn’t</a:t>
            </a:r>
            <a:r>
              <a:rPr lang="sk-SK" dirty="0"/>
              <a:t>.</a:t>
            </a:r>
          </a:p>
          <a:p>
            <a:pPr marL="457200" indent="-457200">
              <a:buFont typeface="+mj-lt"/>
              <a:buAutoNum type="arabicPeriod"/>
            </a:pPr>
            <a:r>
              <a:rPr lang="sk-SK" dirty="0"/>
              <a:t>IKEv2 supports MOBIKE while IKEv1 </a:t>
            </a:r>
            <a:r>
              <a:rPr lang="sk-SK" dirty="0" err="1"/>
              <a:t>doesn’t</a:t>
            </a:r>
            <a:r>
              <a:rPr lang="sk-SK" dirty="0"/>
              <a:t>.</a:t>
            </a:r>
          </a:p>
          <a:p>
            <a:pPr marL="457200" indent="-457200">
              <a:buFont typeface="+mj-lt"/>
              <a:buAutoNum type="arabicPeriod"/>
            </a:pPr>
            <a:r>
              <a:rPr lang="sk-SK" dirty="0"/>
              <a:t>IKEv2 has built-in NAT traversal while IKEv1 </a:t>
            </a:r>
            <a:r>
              <a:rPr lang="sk-SK" dirty="0" err="1"/>
              <a:t>doesn’t</a:t>
            </a:r>
            <a:r>
              <a:rPr lang="sk-SK" dirty="0"/>
              <a:t>.</a:t>
            </a:r>
          </a:p>
          <a:p>
            <a:pPr marL="457200" indent="-457200">
              <a:buFont typeface="+mj-lt"/>
              <a:buAutoNum type="arabicPeriod"/>
            </a:pPr>
            <a:r>
              <a:rPr lang="sk-SK" dirty="0"/>
              <a:t>IKEv2 can detect whether a tunnel is still alive while IKEv1 cannot.</a:t>
            </a:r>
            <a:br>
              <a:rPr lang="sk-SK" dirty="0"/>
            </a:br>
            <a:br>
              <a:rPr lang="sk-SK" dirty="0"/>
            </a:br>
            <a:r>
              <a:rPr lang="sk-SK" dirty="0"/>
              <a:t>Read more: </a:t>
            </a:r>
            <a:r>
              <a:rPr lang="sk-SK" dirty="0">
                <a:hlinkClick r:id="rId2"/>
              </a:rPr>
              <a:t>Difference Between IKEv1 and IKEv2 | Difference Between</a:t>
            </a:r>
            <a:r>
              <a:rPr lang="sk-SK" dirty="0"/>
              <a:t> </a:t>
            </a:r>
            <a:r>
              <a:rPr lang="sk-SK" dirty="0">
                <a:hlinkClick r:id="rId2"/>
              </a:rPr>
              <a:t>http://www.differencebetween.net/technology/protocols-formats/difference-between-ikev1-and-ikev2/#ixzz6FnW4yka8</a:t>
            </a:r>
            <a:endParaRPr lang="en-US" dirty="0"/>
          </a:p>
        </p:txBody>
      </p:sp>
    </p:spTree>
    <p:extLst>
      <p:ext uri="{BB962C8B-B14F-4D97-AF65-F5344CB8AC3E}">
        <p14:creationId xmlns:p14="http://schemas.microsoft.com/office/powerpoint/2010/main" val="578436496"/>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174124"/>
            <a:ext cx="8112125" cy="696192"/>
          </a:xfrm>
        </p:spPr>
        <p:txBody>
          <a:bodyPr/>
          <a:lstStyle/>
          <a:p>
            <a:r>
              <a:rPr lang="en-US" sz="4000" dirty="0"/>
              <a:t>Section 8.1:</a:t>
            </a:r>
            <a:br>
              <a:rPr lang="en-US" sz="4000" dirty="0"/>
            </a:br>
            <a:r>
              <a:rPr lang="en-US" sz="4000" dirty="0"/>
              <a:t>VPNs</a:t>
            </a:r>
          </a:p>
        </p:txBody>
      </p:sp>
      <p:sp>
        <p:nvSpPr>
          <p:cNvPr id="5" name="Text Placeholder 6"/>
          <p:cNvSpPr txBox="1">
            <a:spLocks/>
          </p:cNvSpPr>
          <p:nvPr/>
        </p:nvSpPr>
        <p:spPr>
          <a:xfrm>
            <a:off x="419100" y="3119628"/>
            <a:ext cx="8577072"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Upon completion of this section, you should be able to:</a:t>
            </a:r>
          </a:p>
          <a:p>
            <a:r>
              <a:rPr lang="en-US" sz="1800" dirty="0"/>
              <a:t>Describe VPNs and their benefits.</a:t>
            </a:r>
          </a:p>
          <a:p>
            <a:r>
              <a:rPr lang="en-US" sz="1800" dirty="0"/>
              <a:t>Compare site-to-site and remote-access VPNs.</a:t>
            </a:r>
          </a:p>
        </p:txBody>
      </p:sp>
    </p:spTree>
    <p:extLst>
      <p:ext uri="{BB962C8B-B14F-4D97-AF65-F5344CB8AC3E}">
        <p14:creationId xmlns:p14="http://schemas.microsoft.com/office/powerpoint/2010/main" val="307607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2800" dirty="0"/>
              <a:t>Phase 1 and 2 Key Negotiation</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94" y="1209675"/>
            <a:ext cx="7643812" cy="5000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2800" dirty="0"/>
              <a:t>Phase 2: Negotiating SAs</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69" y="2393950"/>
            <a:ext cx="8291862" cy="188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908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174124"/>
            <a:ext cx="8112125" cy="696192"/>
          </a:xfrm>
        </p:spPr>
        <p:txBody>
          <a:bodyPr/>
          <a:lstStyle/>
          <a:p>
            <a:r>
              <a:rPr lang="en-US" sz="4000" dirty="0"/>
              <a:t>Section 8.3:</a:t>
            </a:r>
            <a:br>
              <a:rPr lang="en-US" sz="4000" dirty="0"/>
            </a:br>
            <a:r>
              <a:rPr lang="en-US" sz="4000" dirty="0"/>
              <a:t>Implementing Site-to-Site IPsec VPNs with CLI</a:t>
            </a:r>
          </a:p>
        </p:txBody>
      </p:sp>
      <p:sp>
        <p:nvSpPr>
          <p:cNvPr id="5" name="Text Placeholder 6"/>
          <p:cNvSpPr txBox="1">
            <a:spLocks/>
          </p:cNvSpPr>
          <p:nvPr/>
        </p:nvSpPr>
        <p:spPr>
          <a:xfrm>
            <a:off x="419100" y="3119628"/>
            <a:ext cx="8577072"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Upon completion of this section, you should be able to:</a:t>
            </a:r>
          </a:p>
          <a:p>
            <a:r>
              <a:rPr lang="en-US" sz="1800" dirty="0"/>
              <a:t>Describe IPsec negotiation and the five steps of IPsec configuration.</a:t>
            </a:r>
          </a:p>
          <a:p>
            <a:r>
              <a:rPr lang="en-US" sz="1800" dirty="0"/>
              <a:t>Configure the ISAKMP policy.</a:t>
            </a:r>
          </a:p>
          <a:p>
            <a:r>
              <a:rPr lang="en-US" sz="1800" dirty="0"/>
              <a:t>Configure the IPsec policy.</a:t>
            </a:r>
          </a:p>
          <a:p>
            <a:r>
              <a:rPr lang="en-US" sz="1800" dirty="0"/>
              <a:t>Configure and apply a crypto map.</a:t>
            </a:r>
          </a:p>
          <a:p>
            <a:r>
              <a:rPr lang="en-US" sz="1800" dirty="0"/>
              <a:t>Verify the IPsec VPN.</a:t>
            </a:r>
          </a:p>
        </p:txBody>
      </p:sp>
    </p:spTree>
    <p:extLst>
      <p:ext uri="{BB962C8B-B14F-4D97-AF65-F5344CB8AC3E}">
        <p14:creationId xmlns:p14="http://schemas.microsoft.com/office/powerpoint/2010/main" val="117516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a:t>Topic 8.3.1:</a:t>
            </a:r>
            <a:br>
              <a:rPr lang="en-US" sz="2800" dirty="0"/>
            </a:br>
            <a:r>
              <a:rPr lang="en-US" sz="2800" dirty="0"/>
              <a:t>Configuring a Site-to-Site IPsec VPN</a:t>
            </a:r>
          </a:p>
        </p:txBody>
      </p:sp>
    </p:spTree>
    <p:extLst>
      <p:ext uri="{BB962C8B-B14F-4D97-AF65-F5344CB8AC3E}">
        <p14:creationId xmlns:p14="http://schemas.microsoft.com/office/powerpoint/2010/main" val="361215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IPsec Negotiation</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25" y="1384300"/>
            <a:ext cx="5014913" cy="1249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3260" y="2882518"/>
            <a:ext cx="4999037" cy="151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288" y="4743450"/>
            <a:ext cx="500697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Placeholder 6"/>
          <p:cNvSpPr txBox="1">
            <a:spLocks/>
          </p:cNvSpPr>
          <p:nvPr/>
        </p:nvSpPr>
        <p:spPr>
          <a:xfrm>
            <a:off x="106679" y="2913411"/>
            <a:ext cx="3329941" cy="44843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IPsec VPN Negotiation: Step 2 - R1 and R2 negotiate an IKE Phase 1 session.</a:t>
            </a:r>
          </a:p>
        </p:txBody>
      </p:sp>
      <p:sp>
        <p:nvSpPr>
          <p:cNvPr id="9" name="Text Placeholder 6"/>
          <p:cNvSpPr txBox="1">
            <a:spLocks/>
          </p:cNvSpPr>
          <p:nvPr/>
        </p:nvSpPr>
        <p:spPr>
          <a:xfrm>
            <a:off x="5621654" y="1472342"/>
            <a:ext cx="3278506" cy="44843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IPsec VPN Negotiation: Step 1 - Host A sends interesting traffic to Host B.</a:t>
            </a:r>
          </a:p>
        </p:txBody>
      </p:sp>
      <p:sp>
        <p:nvSpPr>
          <p:cNvPr id="10" name="Text Placeholder 6"/>
          <p:cNvSpPr txBox="1">
            <a:spLocks/>
          </p:cNvSpPr>
          <p:nvPr/>
        </p:nvSpPr>
        <p:spPr>
          <a:xfrm>
            <a:off x="725805" y="4770692"/>
            <a:ext cx="2865120" cy="44843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IPsec VPN Negotiation: Step 3 - R1 and R2 negotiate an IKE Phase 2 session.</a:t>
            </a:r>
          </a:p>
        </p:txBody>
      </p:sp>
    </p:spTree>
    <p:extLst>
      <p:ext uri="{BB962C8B-B14F-4D97-AF65-F5344CB8AC3E}">
        <p14:creationId xmlns:p14="http://schemas.microsoft.com/office/powerpoint/2010/main" val="63219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IPsec Negotiation (Cont.)</a:t>
            </a:r>
            <a:endParaRPr lang="en-US" sz="3200" dirty="0">
              <a:solidFill>
                <a:srgbClr val="FF0000"/>
              </a:solidFill>
            </a:endParaRPr>
          </a:p>
        </p:txBody>
      </p:sp>
      <p:sp>
        <p:nvSpPr>
          <p:cNvPr id="9" name="Text Placeholder 6"/>
          <p:cNvSpPr txBox="1">
            <a:spLocks/>
          </p:cNvSpPr>
          <p:nvPr/>
        </p:nvSpPr>
        <p:spPr>
          <a:xfrm>
            <a:off x="5621654" y="2236246"/>
            <a:ext cx="3408046" cy="44843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IPsec VPN Negotiation: Step 4 - Information is exchanged via IPsec tunnel.</a:t>
            </a:r>
          </a:p>
        </p:txBody>
      </p:sp>
      <p:sp>
        <p:nvSpPr>
          <p:cNvPr id="10" name="Text Placeholder 6"/>
          <p:cNvSpPr txBox="1">
            <a:spLocks/>
          </p:cNvSpPr>
          <p:nvPr/>
        </p:nvSpPr>
        <p:spPr>
          <a:xfrm>
            <a:off x="278130" y="3956461"/>
            <a:ext cx="2865120" cy="44843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IPsec VPN Negotiation: Step 5 - The IPsec tunnel is terminated.</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64543"/>
            <a:ext cx="5029200" cy="143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675" y="3864768"/>
            <a:ext cx="4991100" cy="124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045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Site-to-Site IPsec VPN Topology</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21" y="2644775"/>
            <a:ext cx="8331359" cy="156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15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IPsec VPN Configuration Tasks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119" y="1251045"/>
            <a:ext cx="7969762" cy="169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986875221"/>
              </p:ext>
            </p:extLst>
          </p:nvPr>
        </p:nvGraphicFramePr>
        <p:xfrm>
          <a:off x="255270" y="3530600"/>
          <a:ext cx="8633460" cy="2225040"/>
        </p:xfrm>
        <a:graphic>
          <a:graphicData uri="http://schemas.openxmlformats.org/drawingml/2006/table">
            <a:tbl>
              <a:tblPr firstRow="1" bandRow="1">
                <a:tableStyleId>{5C22544A-7EE6-4342-B048-85BDC9FD1C3A}</a:tableStyleId>
              </a:tblPr>
              <a:tblGrid>
                <a:gridCol w="4244340">
                  <a:extLst>
                    <a:ext uri="{9D8B030D-6E8A-4147-A177-3AD203B41FA5}">
                      <a16:colId xmlns:a16="http://schemas.microsoft.com/office/drawing/2014/main" val="20000"/>
                    </a:ext>
                  </a:extLst>
                </a:gridCol>
                <a:gridCol w="4389120">
                  <a:extLst>
                    <a:ext uri="{9D8B030D-6E8A-4147-A177-3AD203B41FA5}">
                      <a16:colId xmlns:a16="http://schemas.microsoft.com/office/drawing/2014/main" val="20001"/>
                    </a:ext>
                  </a:extLst>
                </a:gridCol>
              </a:tblGrid>
              <a:tr h="370840">
                <a:tc>
                  <a:txBody>
                    <a:bodyPr/>
                    <a:lstStyle/>
                    <a:p>
                      <a:r>
                        <a:rPr lang="en-US" sz="1500" dirty="0"/>
                        <a:t>XYZCORP</a:t>
                      </a:r>
                      <a:r>
                        <a:rPr lang="en-US" sz="1500" baseline="0" dirty="0"/>
                        <a:t> </a:t>
                      </a:r>
                      <a:r>
                        <a:rPr lang="en-US" sz="1500" dirty="0"/>
                        <a:t>Security Policy</a:t>
                      </a:r>
                    </a:p>
                  </a:txBody>
                  <a:tcPr/>
                </a:tc>
                <a:tc>
                  <a:txBody>
                    <a:bodyPr/>
                    <a:lstStyle/>
                    <a:p>
                      <a:r>
                        <a:rPr lang="en-US" sz="1500" dirty="0"/>
                        <a:t>Configuration Tasks</a:t>
                      </a:r>
                    </a:p>
                  </a:txBody>
                  <a:tcPr/>
                </a:tc>
                <a:extLst>
                  <a:ext uri="{0D108BD9-81ED-4DB2-BD59-A6C34878D82A}">
                    <a16:rowId xmlns:a16="http://schemas.microsoft.com/office/drawing/2014/main" val="10000"/>
                  </a:ext>
                </a:extLst>
              </a:tr>
              <a:tr h="370840">
                <a:tc>
                  <a:txBody>
                    <a:bodyPr/>
                    <a:lstStyle/>
                    <a:p>
                      <a:r>
                        <a:rPr lang="en-US" sz="1500" dirty="0">
                          <a:solidFill>
                            <a:srgbClr val="435153"/>
                          </a:solidFill>
                        </a:rPr>
                        <a:t>Encrypt</a:t>
                      </a:r>
                      <a:r>
                        <a:rPr lang="en-US" sz="1500" baseline="0" dirty="0">
                          <a:solidFill>
                            <a:srgbClr val="435153"/>
                          </a:solidFill>
                        </a:rPr>
                        <a:t> traffic with AES 256 and SHA</a:t>
                      </a:r>
                      <a:endParaRPr lang="en-US" sz="1500" dirty="0">
                        <a:solidFill>
                          <a:srgbClr val="435153"/>
                        </a:solidFill>
                      </a:endParaRPr>
                    </a:p>
                  </a:txBody>
                  <a:tcPr/>
                </a:tc>
                <a:tc>
                  <a:txBody>
                    <a:bodyPr/>
                    <a:lstStyle/>
                    <a:p>
                      <a:r>
                        <a:rPr lang="en-US" sz="1500" dirty="0">
                          <a:solidFill>
                            <a:srgbClr val="435153"/>
                          </a:solidFill>
                        </a:rPr>
                        <a:t>1. Configure the ISAKMP policy for IKE Phase 1</a:t>
                      </a:r>
                    </a:p>
                  </a:txBody>
                  <a:tcPr/>
                </a:tc>
                <a:extLst>
                  <a:ext uri="{0D108BD9-81ED-4DB2-BD59-A6C34878D82A}">
                    <a16:rowId xmlns:a16="http://schemas.microsoft.com/office/drawing/2014/main" val="10001"/>
                  </a:ext>
                </a:extLst>
              </a:tr>
              <a:tr h="370840">
                <a:tc>
                  <a:txBody>
                    <a:bodyPr/>
                    <a:lstStyle/>
                    <a:p>
                      <a:r>
                        <a:rPr lang="en-US" sz="1500" dirty="0">
                          <a:solidFill>
                            <a:srgbClr val="435153"/>
                          </a:solidFill>
                        </a:rPr>
                        <a:t>Authentication with PSK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solidFill>
                            <a:srgbClr val="435153"/>
                          </a:solidFill>
                        </a:rPr>
                        <a:t>2. Configure the IPsec policy for IKE Phase 2</a:t>
                      </a:r>
                    </a:p>
                  </a:txBody>
                  <a:tcPr/>
                </a:tc>
                <a:extLst>
                  <a:ext uri="{0D108BD9-81ED-4DB2-BD59-A6C34878D82A}">
                    <a16:rowId xmlns:a16="http://schemas.microsoft.com/office/drawing/2014/main" val="10002"/>
                  </a:ext>
                </a:extLst>
              </a:tr>
              <a:tr h="370840">
                <a:tc>
                  <a:txBody>
                    <a:bodyPr/>
                    <a:lstStyle/>
                    <a:p>
                      <a:r>
                        <a:rPr lang="en-US" sz="1500" dirty="0">
                          <a:solidFill>
                            <a:srgbClr val="435153"/>
                          </a:solidFill>
                        </a:rPr>
                        <a:t>Exchange keys with group 24</a:t>
                      </a:r>
                    </a:p>
                  </a:txBody>
                  <a:tcPr/>
                </a:tc>
                <a:tc>
                  <a:txBody>
                    <a:bodyPr/>
                    <a:lstStyle/>
                    <a:p>
                      <a:r>
                        <a:rPr lang="en-US" sz="1500" dirty="0">
                          <a:solidFill>
                            <a:srgbClr val="435153"/>
                          </a:solidFill>
                        </a:rPr>
                        <a:t>3. Configure the crypto map for IPsec policy </a:t>
                      </a:r>
                    </a:p>
                  </a:txBody>
                  <a:tcPr/>
                </a:tc>
                <a:extLst>
                  <a:ext uri="{0D108BD9-81ED-4DB2-BD59-A6C34878D82A}">
                    <a16:rowId xmlns:a16="http://schemas.microsoft.com/office/drawing/2014/main" val="10003"/>
                  </a:ext>
                </a:extLst>
              </a:tr>
              <a:tr h="370840">
                <a:tc>
                  <a:txBody>
                    <a:bodyPr/>
                    <a:lstStyle/>
                    <a:p>
                      <a:r>
                        <a:rPr lang="en-US" sz="1500" dirty="0">
                          <a:solidFill>
                            <a:srgbClr val="435153"/>
                          </a:solidFill>
                        </a:rPr>
                        <a:t>ISAKMP tunnel lifetime</a:t>
                      </a:r>
                      <a:r>
                        <a:rPr lang="en-US" sz="1500" baseline="0" dirty="0">
                          <a:solidFill>
                            <a:srgbClr val="435153"/>
                          </a:solidFill>
                        </a:rPr>
                        <a:t> is 1 hour</a:t>
                      </a:r>
                      <a:endParaRPr lang="en-US" sz="1500" dirty="0">
                        <a:solidFill>
                          <a:srgbClr val="435153"/>
                        </a:solidFill>
                      </a:endParaRPr>
                    </a:p>
                  </a:txBody>
                  <a:tcPr/>
                </a:tc>
                <a:tc>
                  <a:txBody>
                    <a:bodyPr/>
                    <a:lstStyle/>
                    <a:p>
                      <a:r>
                        <a:rPr lang="en-US" sz="1500" dirty="0">
                          <a:solidFill>
                            <a:srgbClr val="435153"/>
                          </a:solidFill>
                        </a:rPr>
                        <a:t>4. Apply the IPsec policy</a:t>
                      </a:r>
                    </a:p>
                  </a:txBody>
                  <a:tcPr/>
                </a:tc>
                <a:extLst>
                  <a:ext uri="{0D108BD9-81ED-4DB2-BD59-A6C34878D82A}">
                    <a16:rowId xmlns:a16="http://schemas.microsoft.com/office/drawing/2014/main" val="10004"/>
                  </a:ext>
                </a:extLst>
              </a:tr>
              <a:tr h="370840">
                <a:tc>
                  <a:txBody>
                    <a:bodyPr/>
                    <a:lstStyle/>
                    <a:p>
                      <a:r>
                        <a:rPr lang="en-US" sz="1500" dirty="0">
                          <a:solidFill>
                            <a:srgbClr val="435153"/>
                          </a:solidFill>
                        </a:rPr>
                        <a:t>IPsec tunnel uses ESP with a 15-min. lifetime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solidFill>
                            <a:srgbClr val="435153"/>
                          </a:solidFill>
                        </a:rPr>
                        <a:t>5. Verify the IPsec tunnel is operational</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0288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Existing ACL Configurations</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7" y="2005035"/>
            <a:ext cx="6228669" cy="355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lokTextu 1"/>
          <p:cNvSpPr txBox="1"/>
          <p:nvPr/>
        </p:nvSpPr>
        <p:spPr>
          <a:xfrm>
            <a:off x="6678930" y="5100006"/>
            <a:ext cx="1768384" cy="923330"/>
          </a:xfrm>
          <a:prstGeom prst="rect">
            <a:avLst/>
          </a:prstGeom>
          <a:noFill/>
        </p:spPr>
        <p:txBody>
          <a:bodyPr wrap="square" rtlCol="0">
            <a:spAutoFit/>
          </a:bodyPr>
          <a:lstStyle/>
          <a:p>
            <a:r>
              <a:rPr lang="sk-SK" dirty="0"/>
              <a:t>Len ak sa používa čisté AHP bez ESP</a:t>
            </a:r>
          </a:p>
        </p:txBody>
      </p:sp>
      <p:sp>
        <p:nvSpPr>
          <p:cNvPr id="3" name="BlokTextu 2">
            <a:extLst>
              <a:ext uri="{FF2B5EF4-FFF2-40B4-BE49-F238E27FC236}">
                <a16:creationId xmlns:a16="http://schemas.microsoft.com/office/drawing/2014/main" id="{EE354A3D-6E7A-4549-B394-E69A82188D36}"/>
              </a:ext>
            </a:extLst>
          </p:cNvPr>
          <p:cNvSpPr txBox="1"/>
          <p:nvPr/>
        </p:nvSpPr>
        <p:spPr>
          <a:xfrm>
            <a:off x="7415181" y="2360023"/>
            <a:ext cx="1447832" cy="369332"/>
          </a:xfrm>
          <a:prstGeom prst="rect">
            <a:avLst/>
          </a:prstGeom>
          <a:noFill/>
        </p:spPr>
        <p:txBody>
          <a:bodyPr wrap="none" rtlCol="0">
            <a:spAutoFit/>
          </a:bodyPr>
          <a:lstStyle/>
          <a:p>
            <a:r>
              <a:rPr lang="sk-SK" dirty="0" err="1"/>
              <a:t>Isakmp</a:t>
            </a:r>
            <a:r>
              <a:rPr lang="sk-SK" dirty="0"/>
              <a:t>=500</a:t>
            </a:r>
          </a:p>
        </p:txBody>
      </p:sp>
    </p:spTree>
    <p:extLst>
      <p:ext uri="{BB962C8B-B14F-4D97-AF65-F5344CB8AC3E}">
        <p14:creationId xmlns:p14="http://schemas.microsoft.com/office/powerpoint/2010/main" val="36133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Existing ACL Configurations (Cont.)</a:t>
            </a:r>
          </a:p>
        </p:txBody>
      </p:sp>
      <p:sp>
        <p:nvSpPr>
          <p:cNvPr id="5" name="Text Placeholder 6"/>
          <p:cNvSpPr txBox="1">
            <a:spLocks/>
          </p:cNvSpPr>
          <p:nvPr/>
        </p:nvSpPr>
        <p:spPr>
          <a:xfrm>
            <a:off x="424925" y="1442942"/>
            <a:ext cx="6171817" cy="44843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Permitting Traffic for IPsec Negotiations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63" y="2039436"/>
            <a:ext cx="7880874" cy="4198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Pravouholník 1">
            <a:extLst>
              <a:ext uri="{FF2B5EF4-FFF2-40B4-BE49-F238E27FC236}">
                <a16:creationId xmlns:a16="http://schemas.microsoft.com/office/drawing/2014/main" id="{9B7C10B4-EF55-4C45-91A5-1050D64B8824}"/>
              </a:ext>
            </a:extLst>
          </p:cNvPr>
          <p:cNvSpPr/>
          <p:nvPr/>
        </p:nvSpPr>
        <p:spPr>
          <a:xfrm>
            <a:off x="1388125" y="4285561"/>
            <a:ext cx="6444868" cy="209321"/>
          </a:xfrm>
          <a:prstGeom prst="rect">
            <a:avLst/>
          </a:prstGeom>
          <a:solidFill>
            <a:schemeClr val="bg2"/>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7755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a:t>Topic 8.1.1:</a:t>
            </a:r>
            <a:br>
              <a:rPr lang="en-US" sz="2800" dirty="0"/>
            </a:br>
            <a:r>
              <a:rPr lang="en-US" sz="2800" dirty="0"/>
              <a:t>VPN Overview</a:t>
            </a:r>
          </a:p>
        </p:txBody>
      </p:sp>
    </p:spTree>
    <p:extLst>
      <p:ext uri="{BB962C8B-B14F-4D97-AF65-F5344CB8AC3E}">
        <p14:creationId xmlns:p14="http://schemas.microsoft.com/office/powerpoint/2010/main" val="256029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a:t>Topic 8.3.2:</a:t>
            </a:r>
            <a:br>
              <a:rPr lang="en-US" sz="2800" dirty="0"/>
            </a:br>
            <a:r>
              <a:rPr lang="en-US" sz="2800" dirty="0"/>
              <a:t>ISAKMP Policy</a:t>
            </a:r>
          </a:p>
        </p:txBody>
      </p:sp>
    </p:spTree>
    <p:extLst>
      <p:ext uri="{BB962C8B-B14F-4D97-AF65-F5344CB8AC3E}">
        <p14:creationId xmlns:p14="http://schemas.microsoft.com/office/powerpoint/2010/main" val="241089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The Default ISAKMP Policies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18" y="1132795"/>
            <a:ext cx="7650565" cy="5137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163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XYZCORP ISAKMP Policy Configuration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194" y="1382486"/>
            <a:ext cx="7059613" cy="4814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94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Configuring a Pre-Shared Key</a:t>
            </a: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611" y="2623230"/>
            <a:ext cx="8652779" cy="2743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Placeholder 6"/>
          <p:cNvSpPr txBox="1">
            <a:spLocks/>
          </p:cNvSpPr>
          <p:nvPr/>
        </p:nvSpPr>
        <p:spPr>
          <a:xfrm>
            <a:off x="169703" y="1813446"/>
            <a:ext cx="7383621" cy="53416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The </a:t>
            </a:r>
            <a:r>
              <a:rPr lang="en-US" sz="2000" dirty="0">
                <a:latin typeface="Courier New" panose="02070309020205020404" pitchFamily="49" charset="0"/>
                <a:cs typeface="Courier New" panose="02070309020205020404" pitchFamily="49" charset="0"/>
              </a:rPr>
              <a:t>crypto </a:t>
            </a:r>
            <a:r>
              <a:rPr lang="en-US" sz="2000" dirty="0" err="1">
                <a:latin typeface="Courier New" panose="02070309020205020404" pitchFamily="49" charset="0"/>
                <a:cs typeface="Courier New" panose="02070309020205020404" pitchFamily="49" charset="0"/>
              </a:rPr>
              <a:t>isakmp</a:t>
            </a:r>
            <a:r>
              <a:rPr lang="en-US" sz="2000" dirty="0">
                <a:latin typeface="Courier New" panose="02070309020205020404" pitchFamily="49" charset="0"/>
                <a:cs typeface="Courier New" panose="02070309020205020404" pitchFamily="49" charset="0"/>
              </a:rPr>
              <a:t> key </a:t>
            </a:r>
            <a:r>
              <a:rPr lang="en-US" sz="2000" dirty="0"/>
              <a:t>Command</a:t>
            </a:r>
          </a:p>
        </p:txBody>
      </p:sp>
    </p:spTree>
    <p:extLst>
      <p:ext uri="{BB962C8B-B14F-4D97-AF65-F5344CB8AC3E}">
        <p14:creationId xmlns:p14="http://schemas.microsoft.com/office/powerpoint/2010/main" val="81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Configuring a Pre-Shared Key (Cont.)</a:t>
            </a:r>
          </a:p>
        </p:txBody>
      </p:sp>
      <p:sp>
        <p:nvSpPr>
          <p:cNvPr id="9" name="Text Placeholder 6"/>
          <p:cNvSpPr txBox="1">
            <a:spLocks/>
          </p:cNvSpPr>
          <p:nvPr/>
        </p:nvSpPr>
        <p:spPr>
          <a:xfrm>
            <a:off x="169704" y="1109720"/>
            <a:ext cx="7383621" cy="53416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Pre-Shared Key Configuration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04" y="1532388"/>
            <a:ext cx="5594350" cy="253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9083" y="3709534"/>
            <a:ext cx="5594350" cy="253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89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a:t>Topic 8.3.3:</a:t>
            </a:r>
            <a:br>
              <a:rPr lang="en-US" sz="2800" dirty="0"/>
            </a:br>
            <a:r>
              <a:rPr lang="en-US" sz="2800" dirty="0"/>
              <a:t>IPsec Policy</a:t>
            </a:r>
          </a:p>
        </p:txBody>
      </p:sp>
    </p:spTree>
    <p:extLst>
      <p:ext uri="{BB962C8B-B14F-4D97-AF65-F5344CB8AC3E}">
        <p14:creationId xmlns:p14="http://schemas.microsoft.com/office/powerpoint/2010/main" val="23237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Define Interesting Traffic</a:t>
            </a:r>
          </a:p>
        </p:txBody>
      </p:sp>
      <p:sp>
        <p:nvSpPr>
          <p:cNvPr id="5" name="Text Placeholder 6"/>
          <p:cNvSpPr txBox="1">
            <a:spLocks/>
          </p:cNvSpPr>
          <p:nvPr/>
        </p:nvSpPr>
        <p:spPr>
          <a:xfrm>
            <a:off x="169704" y="1109720"/>
            <a:ext cx="7383621" cy="53416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The IKE Phase 1 Tunnel Does Not Exist Yet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04" y="1643882"/>
            <a:ext cx="8649047" cy="3918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558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Define Interesting Traffic (Cont.)</a:t>
            </a:r>
          </a:p>
        </p:txBody>
      </p:sp>
      <p:sp>
        <p:nvSpPr>
          <p:cNvPr id="5" name="Text Placeholder 6"/>
          <p:cNvSpPr txBox="1">
            <a:spLocks/>
          </p:cNvSpPr>
          <p:nvPr/>
        </p:nvSpPr>
        <p:spPr>
          <a:xfrm>
            <a:off x="169704" y="1109720"/>
            <a:ext cx="7383621" cy="53416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Configure an ACL to Define Interesting Traffic</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04" y="1643882"/>
            <a:ext cx="5586413" cy="253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2027" y="3748723"/>
            <a:ext cx="5608637" cy="253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65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Configure IPsec Transform Set</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312" y="1472746"/>
            <a:ext cx="6611185" cy="4840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txBox="1">
            <a:spLocks/>
          </p:cNvSpPr>
          <p:nvPr/>
        </p:nvSpPr>
        <p:spPr>
          <a:xfrm>
            <a:off x="169702" y="1069216"/>
            <a:ext cx="7383621" cy="53416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The </a:t>
            </a:r>
            <a:r>
              <a:rPr lang="en-US" sz="2000" dirty="0">
                <a:latin typeface="Courier New" panose="02070309020205020404" pitchFamily="49" charset="0"/>
                <a:cs typeface="Courier New" panose="02070309020205020404" pitchFamily="49" charset="0"/>
              </a:rPr>
              <a:t>crypto </a:t>
            </a:r>
            <a:r>
              <a:rPr lang="en-US" sz="2000" dirty="0" err="1">
                <a:latin typeface="Courier New" panose="02070309020205020404" pitchFamily="49" charset="0"/>
                <a:cs typeface="Courier New" panose="02070309020205020404" pitchFamily="49" charset="0"/>
              </a:rPr>
              <a:t>ipsec</a:t>
            </a:r>
            <a:r>
              <a:rPr lang="en-US" sz="2000" dirty="0">
                <a:latin typeface="Courier New" panose="02070309020205020404" pitchFamily="49" charset="0"/>
                <a:cs typeface="Courier New" panose="02070309020205020404" pitchFamily="49" charset="0"/>
              </a:rPr>
              <a:t> transform-set </a:t>
            </a:r>
            <a:r>
              <a:rPr lang="en-US" sz="2000" dirty="0"/>
              <a:t>Command</a:t>
            </a:r>
          </a:p>
        </p:txBody>
      </p:sp>
    </p:spTree>
    <p:extLst>
      <p:ext uri="{BB962C8B-B14F-4D97-AF65-F5344CB8AC3E}">
        <p14:creationId xmlns:p14="http://schemas.microsoft.com/office/powerpoint/2010/main" val="40349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Configure IPsec Transform Set (Cont.)</a:t>
            </a:r>
          </a:p>
        </p:txBody>
      </p:sp>
      <p:sp>
        <p:nvSpPr>
          <p:cNvPr id="6" name="Text Placeholder 6"/>
          <p:cNvSpPr txBox="1">
            <a:spLocks/>
          </p:cNvSpPr>
          <p:nvPr/>
        </p:nvSpPr>
        <p:spPr>
          <a:xfrm>
            <a:off x="169702" y="1069216"/>
            <a:ext cx="7383621" cy="53416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The </a:t>
            </a:r>
            <a:r>
              <a:rPr lang="en-US" sz="2000" dirty="0">
                <a:latin typeface="Courier New" panose="02070309020205020404" pitchFamily="49" charset="0"/>
                <a:cs typeface="Courier New" panose="02070309020205020404" pitchFamily="49" charset="0"/>
              </a:rPr>
              <a:t>crypto </a:t>
            </a:r>
            <a:r>
              <a:rPr lang="en-US" sz="2000" dirty="0" err="1">
                <a:latin typeface="Courier New" panose="02070309020205020404" pitchFamily="49" charset="0"/>
                <a:cs typeface="Courier New" panose="02070309020205020404" pitchFamily="49" charset="0"/>
              </a:rPr>
              <a:t>ipsec</a:t>
            </a:r>
            <a:r>
              <a:rPr lang="en-US" sz="2000" dirty="0">
                <a:latin typeface="Courier New" panose="02070309020205020404" pitchFamily="49" charset="0"/>
                <a:cs typeface="Courier New" panose="02070309020205020404" pitchFamily="49" charset="0"/>
              </a:rPr>
              <a:t> transform-set </a:t>
            </a:r>
            <a:r>
              <a:rPr lang="en-US" sz="2000" dirty="0"/>
              <a:t>Command</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49" y="1603378"/>
            <a:ext cx="6054519" cy="24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Obrázok 1"/>
          <p:cNvPicPr>
            <a:picLocks noChangeAspect="1"/>
          </p:cNvPicPr>
          <p:nvPr/>
        </p:nvPicPr>
        <p:blipFill>
          <a:blip r:embed="rId4"/>
          <a:stretch>
            <a:fillRect/>
          </a:stretch>
        </p:blipFill>
        <p:spPr>
          <a:xfrm>
            <a:off x="2228850" y="3829050"/>
            <a:ext cx="6915150" cy="2857500"/>
          </a:xfrm>
          <a:prstGeom prst="rect">
            <a:avLst/>
          </a:prstGeom>
        </p:spPr>
      </p:pic>
    </p:spTree>
    <p:extLst>
      <p:ext uri="{BB962C8B-B14F-4D97-AF65-F5344CB8AC3E}">
        <p14:creationId xmlns:p14="http://schemas.microsoft.com/office/powerpoint/2010/main" val="159128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Introducing VPNs</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869" y="2373086"/>
            <a:ext cx="6331683" cy="3869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6"/>
          <p:cNvSpPr txBox="1">
            <a:spLocks/>
          </p:cNvSpPr>
          <p:nvPr/>
        </p:nvSpPr>
        <p:spPr>
          <a:xfrm>
            <a:off x="274048" y="1091839"/>
            <a:ext cx="2084070" cy="2380704"/>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VPN Benefits:</a:t>
            </a:r>
          </a:p>
          <a:p>
            <a:r>
              <a:rPr lang="en-US" sz="2000" dirty="0"/>
              <a:t>Cost Savings</a:t>
            </a:r>
          </a:p>
          <a:p>
            <a:r>
              <a:rPr lang="en-US" sz="2000" dirty="0"/>
              <a:t>Security</a:t>
            </a:r>
          </a:p>
          <a:p>
            <a:r>
              <a:rPr lang="en-US" sz="2000" dirty="0"/>
              <a:t>Scalability</a:t>
            </a:r>
          </a:p>
          <a:p>
            <a:r>
              <a:rPr lang="en-US" sz="2000" dirty="0"/>
              <a:t>Compatibility</a:t>
            </a:r>
          </a:p>
        </p:txBody>
      </p:sp>
    </p:spTree>
    <p:extLst>
      <p:ext uri="{BB962C8B-B14F-4D97-AF65-F5344CB8AC3E}">
        <p14:creationId xmlns:p14="http://schemas.microsoft.com/office/powerpoint/2010/main" val="92565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a:t>Topic 8.3.4:</a:t>
            </a:r>
            <a:br>
              <a:rPr lang="en-US" sz="2800" dirty="0"/>
            </a:br>
            <a:r>
              <a:rPr lang="en-US" sz="2800" dirty="0"/>
              <a:t>Crypto Map</a:t>
            </a:r>
          </a:p>
        </p:txBody>
      </p:sp>
    </p:spTree>
    <p:extLst>
      <p:ext uri="{BB962C8B-B14F-4D97-AF65-F5344CB8AC3E}">
        <p14:creationId xmlns:p14="http://schemas.microsoft.com/office/powerpoint/2010/main" val="129256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spcBef>
                <a:spcPts val="0"/>
              </a:spcBef>
              <a:defRPr/>
            </a:pPr>
            <a:r>
              <a:rPr lang="en-US" sz="3200" dirty="0"/>
              <a:t>Syntax to Configure </a:t>
            </a:r>
            <a:r>
              <a:rPr lang="en-US" sz="3200"/>
              <a:t>a Crypto </a:t>
            </a:r>
            <a:r>
              <a:rPr lang="en-US" sz="3200" dirty="0"/>
              <a:t>Map</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93" y="1700213"/>
            <a:ext cx="8546815" cy="3757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037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6"/>
          <p:cNvSpPr txBox="1">
            <a:spLocks/>
          </p:cNvSpPr>
          <p:nvPr/>
        </p:nvSpPr>
        <p:spPr>
          <a:xfrm>
            <a:off x="297179" y="1024128"/>
            <a:ext cx="8380095" cy="499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Crypto Map Configuration:</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657" y="3701594"/>
            <a:ext cx="4566245" cy="2653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 y="1394053"/>
            <a:ext cx="6165134" cy="3610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lokTextu 1"/>
          <p:cNvSpPr txBox="1"/>
          <p:nvPr/>
        </p:nvSpPr>
        <p:spPr>
          <a:xfrm>
            <a:off x="4811487" y="1094901"/>
            <a:ext cx="4241978" cy="2169825"/>
          </a:xfrm>
          <a:prstGeom prst="rect">
            <a:avLst/>
          </a:prstGeom>
          <a:noFill/>
        </p:spPr>
        <p:txBody>
          <a:bodyPr wrap="square" rtlCol="0">
            <a:spAutoFit/>
          </a:bodyPr>
          <a:lstStyle/>
          <a:p>
            <a:r>
              <a:rPr lang="en-US" sz="1000" dirty="0"/>
              <a:t>Perfect Forward Secrecy (PFS) What is PFS?</a:t>
            </a:r>
          </a:p>
          <a:p>
            <a:r>
              <a:rPr lang="en-US" sz="1000" dirty="0"/>
              <a:t>PFS ensures that the same key will not be generated again, so forces a new </a:t>
            </a:r>
            <a:r>
              <a:rPr lang="en-US" sz="1000" dirty="0" err="1"/>
              <a:t>diffie-hellman</a:t>
            </a:r>
            <a:r>
              <a:rPr lang="en-US" sz="1000" dirty="0"/>
              <a:t> key exchange. This would ensure if a hacker\criminal wants to compromise a private key, he would be able to access data in transit which protected by that key and not any future data, as future data will not be associated with that compromised key.</a:t>
            </a:r>
          </a:p>
          <a:p>
            <a:endParaRPr lang="sk-SK" sz="1000" dirty="0"/>
          </a:p>
          <a:p>
            <a:r>
              <a:rPr lang="en-US" sz="1000" dirty="0"/>
              <a:t>Both sides of VPN should support PFS in order for PFS to </a:t>
            </a:r>
            <a:r>
              <a:rPr lang="en-US" sz="1000" dirty="0" err="1"/>
              <a:t>work.Therefore</a:t>
            </a:r>
            <a:r>
              <a:rPr lang="en-US" sz="1000" dirty="0"/>
              <a:t> using PFS provides a more secure VPN connection.</a:t>
            </a:r>
          </a:p>
          <a:p>
            <a:endParaRPr lang="sk-SK" sz="900" dirty="0"/>
          </a:p>
          <a:p>
            <a:r>
              <a:rPr lang="sk-SK" sz="900" dirty="0"/>
              <a:t>Set </a:t>
            </a:r>
            <a:r>
              <a:rPr lang="sk-SK" sz="900" dirty="0" err="1"/>
              <a:t>pfs</a:t>
            </a:r>
            <a:r>
              <a:rPr lang="sk-SK" sz="900" dirty="0"/>
              <a:t> group24</a:t>
            </a:r>
          </a:p>
          <a:p>
            <a:r>
              <a:rPr lang="en-US" sz="900" dirty="0"/>
              <a:t>.</a:t>
            </a:r>
          </a:p>
          <a:p>
            <a:endParaRPr lang="sk-SK" sz="900" dirty="0"/>
          </a:p>
          <a:p>
            <a:endParaRPr lang="sk-SK" sz="900" dirty="0"/>
          </a:p>
        </p:txBody>
      </p:sp>
      <p:sp>
        <p:nvSpPr>
          <p:cNvPr id="12" name="Title 11"/>
          <p:cNvSpPr>
            <a:spLocks noGrp="1"/>
          </p:cNvSpPr>
          <p:nvPr>
            <p:ph type="title"/>
          </p:nvPr>
        </p:nvSpPr>
        <p:spPr>
          <a:xfrm>
            <a:off x="229702" y="104555"/>
            <a:ext cx="8588861" cy="838200"/>
          </a:xfrm>
        </p:spPr>
        <p:txBody>
          <a:bodyPr/>
          <a:lstStyle/>
          <a:p>
            <a:pPr>
              <a:lnSpc>
                <a:spcPct val="100000"/>
              </a:lnSpc>
            </a:pPr>
            <a:r>
              <a:rPr lang="en-US" sz="3200" dirty="0"/>
              <a:t>XYZCORP Crypto Map Configuration</a:t>
            </a:r>
          </a:p>
        </p:txBody>
      </p:sp>
    </p:spTree>
    <p:extLst>
      <p:ext uri="{BB962C8B-B14F-4D97-AF65-F5344CB8AC3E}">
        <p14:creationId xmlns:p14="http://schemas.microsoft.com/office/powerpoint/2010/main" val="407124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XYZCORP Crypto Map Configuration (Cont.)</a:t>
            </a:r>
          </a:p>
        </p:txBody>
      </p:sp>
      <p:sp>
        <p:nvSpPr>
          <p:cNvPr id="8" name="Text Placeholder 6"/>
          <p:cNvSpPr txBox="1">
            <a:spLocks/>
          </p:cNvSpPr>
          <p:nvPr/>
        </p:nvSpPr>
        <p:spPr>
          <a:xfrm>
            <a:off x="297179" y="1024128"/>
            <a:ext cx="8380095"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Crypto Map Configuration:</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381" y="1502230"/>
            <a:ext cx="6641239" cy="4798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033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r>
              <a:rPr lang="en-US" sz="3200" dirty="0"/>
              <a:t>Apply the Crypto Map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339" y="1133282"/>
            <a:ext cx="6971322" cy="5169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599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a:t>Topic 8.3.5:</a:t>
            </a:r>
            <a:br>
              <a:rPr lang="en-US" sz="2800" dirty="0"/>
            </a:br>
            <a:r>
              <a:rPr lang="en-US" sz="2800" dirty="0"/>
              <a:t>IPsec VPN</a:t>
            </a:r>
          </a:p>
        </p:txBody>
      </p:sp>
    </p:spTree>
    <p:extLst>
      <p:ext uri="{BB962C8B-B14F-4D97-AF65-F5344CB8AC3E}">
        <p14:creationId xmlns:p14="http://schemas.microsoft.com/office/powerpoint/2010/main" val="302514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r>
              <a:rPr lang="en-US" sz="3200" dirty="0"/>
              <a:t>Send Interesting Traffic</a:t>
            </a:r>
          </a:p>
        </p:txBody>
      </p:sp>
      <p:sp>
        <p:nvSpPr>
          <p:cNvPr id="5" name="Text Placeholder 6"/>
          <p:cNvSpPr txBox="1">
            <a:spLocks/>
          </p:cNvSpPr>
          <p:nvPr/>
        </p:nvSpPr>
        <p:spPr>
          <a:xfrm>
            <a:off x="297178" y="1617621"/>
            <a:ext cx="8380095" cy="401901"/>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Use Extended Ping to Send Interesting Traffic</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53" y="2109788"/>
            <a:ext cx="8380095" cy="3918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300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r>
              <a:rPr lang="en-US" sz="3200" dirty="0"/>
              <a:t>Verify ISAKMP and IPsec Tunnels</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93" y="1699070"/>
            <a:ext cx="8615815" cy="424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txBox="1">
            <a:spLocks/>
          </p:cNvSpPr>
          <p:nvPr/>
        </p:nvSpPr>
        <p:spPr>
          <a:xfrm>
            <a:off x="297178" y="1291041"/>
            <a:ext cx="8380095" cy="401901"/>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Verify the ISAKMP Tunnel is Established</a:t>
            </a:r>
          </a:p>
        </p:txBody>
      </p:sp>
    </p:spTree>
    <p:extLst>
      <p:ext uri="{BB962C8B-B14F-4D97-AF65-F5344CB8AC3E}">
        <p14:creationId xmlns:p14="http://schemas.microsoft.com/office/powerpoint/2010/main" val="73461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r>
              <a:rPr lang="en-US" sz="3200" dirty="0"/>
              <a:t>Verify ISAKMP and IPsec Tunnels (Cont.)</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08" y="1447800"/>
            <a:ext cx="8445902" cy="4865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txBox="1">
            <a:spLocks/>
          </p:cNvSpPr>
          <p:nvPr/>
        </p:nvSpPr>
        <p:spPr>
          <a:xfrm>
            <a:off x="297178" y="1095093"/>
            <a:ext cx="8380095" cy="401901"/>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Verify the IPsec Tunnel is Established</a:t>
            </a:r>
          </a:p>
        </p:txBody>
      </p:sp>
    </p:spTree>
    <p:extLst>
      <p:ext uri="{BB962C8B-B14F-4D97-AF65-F5344CB8AC3E}">
        <p14:creationId xmlns:p14="http://schemas.microsoft.com/office/powerpoint/2010/main" val="61511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30918" y="844536"/>
            <a:ext cx="8112125" cy="688368"/>
          </a:xfrm>
        </p:spPr>
        <p:txBody>
          <a:bodyPr/>
          <a:lstStyle/>
          <a:p>
            <a:r>
              <a:rPr lang="en-US" sz="4000" dirty="0"/>
              <a:t>Section 8.4:</a:t>
            </a:r>
            <a:br>
              <a:rPr lang="en-US" sz="4000" dirty="0"/>
            </a:br>
            <a:r>
              <a:rPr lang="en-US" sz="4000" dirty="0"/>
              <a:t>Summary</a:t>
            </a:r>
          </a:p>
        </p:txBody>
      </p:sp>
      <p:sp>
        <p:nvSpPr>
          <p:cNvPr id="5" name="Text Placeholder 6"/>
          <p:cNvSpPr txBox="1">
            <a:spLocks/>
          </p:cNvSpPr>
          <p:nvPr/>
        </p:nvSpPr>
        <p:spPr>
          <a:xfrm>
            <a:off x="419100" y="1562099"/>
            <a:ext cx="8577072" cy="4655821"/>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Chapter Objectives: </a:t>
            </a:r>
          </a:p>
          <a:p>
            <a:r>
              <a:rPr lang="en-US" sz="1400" dirty="0"/>
              <a:t>Explain the purpose of VPNs.</a:t>
            </a:r>
          </a:p>
          <a:p>
            <a:r>
              <a:rPr lang="en-US" sz="1400" dirty="0"/>
              <a:t>Explain how IPsec VPNs operate.</a:t>
            </a:r>
          </a:p>
          <a:p>
            <a:r>
              <a:rPr lang="en-US" sz="1400" dirty="0"/>
              <a:t>Configure a site-to-site IPsec VPN, with pre-shared key authentication,</a:t>
            </a:r>
            <a:br>
              <a:rPr lang="en-US" sz="1400" dirty="0"/>
            </a:br>
            <a:r>
              <a:rPr lang="en-US" sz="1400" dirty="0"/>
              <a:t>using the CLI.</a:t>
            </a:r>
            <a:endParaRPr lang="sk-SK" sz="1400" dirty="0"/>
          </a:p>
          <a:p>
            <a:pPr marL="0" indent="0">
              <a:buNone/>
            </a:pPr>
            <a:r>
              <a:rPr lang="sk-SK" sz="1400" dirty="0" err="1"/>
              <a:t>Recomendations</a:t>
            </a:r>
            <a:r>
              <a:rPr lang="sk-SK" sz="1400" dirty="0"/>
              <a:t> </a:t>
            </a:r>
            <a:r>
              <a:rPr lang="sk-SK" sz="1400" dirty="0" err="1"/>
              <a:t>for</a:t>
            </a:r>
            <a:r>
              <a:rPr lang="sk-SK" sz="1400" dirty="0"/>
              <a:t> </a:t>
            </a:r>
            <a:r>
              <a:rPr lang="sk-SK" sz="1400" dirty="0" err="1"/>
              <a:t>IPSec</a:t>
            </a:r>
            <a:r>
              <a:rPr lang="sk-SK" sz="1400" dirty="0"/>
              <a:t> </a:t>
            </a:r>
            <a:r>
              <a:rPr lang="sk-SK" sz="1400" dirty="0" err="1"/>
              <a:t>parameters</a:t>
            </a:r>
            <a:r>
              <a:rPr lang="sk-SK" sz="1400" dirty="0"/>
              <a:t> </a:t>
            </a:r>
          </a:p>
          <a:p>
            <a:r>
              <a:rPr lang="sk-SK" sz="1400" dirty="0">
                <a:hlinkClick r:id="rId3"/>
              </a:rPr>
              <a:t>https://www.ncsc.gov.uk/guidance/using-ipsec-protect-data</a:t>
            </a:r>
            <a:endParaRPr lang="sk-SK" sz="1400" dirty="0"/>
          </a:p>
          <a:p>
            <a:r>
              <a:rPr lang="sk-SK" sz="1400" dirty="0">
                <a:hlinkClick r:id="rId4"/>
              </a:rPr>
              <a:t>https://www.bsi.bund.de/SharedDocs/Downloads/EN/BSI/Publications/TechGuidelines/TG02102/BSI-TR-02102-3.html</a:t>
            </a:r>
            <a:endParaRPr lang="sk-SK" sz="1400" dirty="0"/>
          </a:p>
          <a:p>
            <a:pPr marL="0" indent="0">
              <a:buNone/>
            </a:pPr>
            <a:r>
              <a:rPr lang="en-US" sz="1400" dirty="0"/>
              <a:t>Also look at:</a:t>
            </a:r>
            <a:endParaRPr lang="sk-SK" sz="1400" dirty="0"/>
          </a:p>
          <a:p>
            <a:pPr marL="0" indent="0">
              <a:buNone/>
            </a:pPr>
            <a:r>
              <a:rPr lang="sk-SK" sz="1400" dirty="0" err="1"/>
              <a:t>Configure</a:t>
            </a:r>
            <a:r>
              <a:rPr lang="sk-SK" sz="1400" dirty="0"/>
              <a:t> Transport </a:t>
            </a:r>
            <a:r>
              <a:rPr lang="sk-SK" sz="1400" dirty="0" err="1"/>
              <a:t>mode</a:t>
            </a:r>
            <a:r>
              <a:rPr lang="sk-SK" sz="1400" dirty="0"/>
              <a:t> </a:t>
            </a:r>
            <a:r>
              <a:rPr lang="sk-SK" sz="1400" dirty="0" err="1"/>
              <a:t>IPSec</a:t>
            </a:r>
            <a:r>
              <a:rPr lang="sk-SK" sz="1400" dirty="0"/>
              <a:t> </a:t>
            </a:r>
            <a:r>
              <a:rPr lang="sk-SK" sz="1100" dirty="0">
                <a:hlinkClick r:id="rId5"/>
              </a:rPr>
              <a:t>Lab 13-3: Configuring GRE/IPSec Tunnel Mode, Transport Mode, and S-VTI &gt; IPSec VPN | Cisco Press</a:t>
            </a:r>
            <a:endParaRPr lang="en-US" sz="1400" dirty="0"/>
          </a:p>
          <a:p>
            <a:pPr>
              <a:buFontTx/>
              <a:buChar char="-"/>
            </a:pPr>
            <a:r>
              <a:rPr lang="en-US" sz="1400" dirty="0"/>
              <a:t>Open VPN </a:t>
            </a:r>
            <a:r>
              <a:rPr lang="sk-SK" sz="1400" dirty="0">
                <a:hlinkClick r:id="rId6"/>
              </a:rPr>
              <a:t>https://openvpn.net/</a:t>
            </a:r>
            <a:endParaRPr lang="en-US" sz="1400" dirty="0"/>
          </a:p>
          <a:p>
            <a:pPr>
              <a:buFontTx/>
              <a:buChar char="-"/>
            </a:pPr>
            <a:r>
              <a:rPr lang="en-US" sz="1400" dirty="0" err="1"/>
              <a:t>Wireguard</a:t>
            </a:r>
            <a:r>
              <a:rPr lang="en-US" sz="1400" dirty="0"/>
              <a:t> </a:t>
            </a:r>
            <a:r>
              <a:rPr lang="sk-SK" sz="1400" dirty="0">
                <a:hlinkClick r:id="rId7"/>
              </a:rPr>
              <a:t>https://www.wireguard.com/</a:t>
            </a:r>
            <a:endParaRPr lang="en-US" sz="1400" dirty="0"/>
          </a:p>
        </p:txBody>
      </p:sp>
    </p:spTree>
    <p:extLst>
      <p:ext uri="{BB962C8B-B14F-4D97-AF65-F5344CB8AC3E}">
        <p14:creationId xmlns:p14="http://schemas.microsoft.com/office/powerpoint/2010/main" val="359023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Layer 3 IPsec VPNs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694" y="1354138"/>
            <a:ext cx="6932612" cy="4859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28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5495"/>
            <a:ext cx="8588861" cy="838200"/>
          </a:xfrm>
        </p:spPr>
        <p:txBody>
          <a:bodyPr/>
          <a:lstStyle/>
          <a:p>
            <a:pPr>
              <a:lnSpc>
                <a:spcPct val="100000"/>
              </a:lnSpc>
            </a:pPr>
            <a:r>
              <a:rPr lang="en-US" sz="3200" dirty="0"/>
              <a:t>Instructor Resources</a:t>
            </a:r>
          </a:p>
        </p:txBody>
      </p:sp>
      <p:sp>
        <p:nvSpPr>
          <p:cNvPr id="2" name="Text Placeholder 1"/>
          <p:cNvSpPr>
            <a:spLocks noGrp="1"/>
          </p:cNvSpPr>
          <p:nvPr>
            <p:ph type="body" sz="quarter" idx="10"/>
          </p:nvPr>
        </p:nvSpPr>
        <p:spPr>
          <a:xfrm>
            <a:off x="228599" y="1318260"/>
            <a:ext cx="3314701" cy="4991099"/>
          </a:xfrm>
        </p:spPr>
        <p:txBody>
          <a:bodyPr/>
          <a:lstStyle/>
          <a:p>
            <a:r>
              <a:rPr lang="en-US" sz="1800" b="1" dirty="0"/>
              <a:t>Remember</a:t>
            </a:r>
            <a:r>
              <a:rPr lang="en-US" sz="1800" dirty="0"/>
              <a:t>, there are helpful tutorials and user guides available via your </a:t>
            </a:r>
            <a:r>
              <a:rPr lang="en-US" sz="1800" dirty="0" err="1"/>
              <a:t>NetSpace</a:t>
            </a:r>
            <a:r>
              <a:rPr lang="en-US" sz="1800" dirty="0"/>
              <a:t> home page. (https://www.netacad.com)</a:t>
            </a:r>
          </a:p>
          <a:p>
            <a:r>
              <a:rPr lang="en-US" sz="1800" dirty="0"/>
              <a:t>These resources cover a variety of topics including navigation, assessments, and assignments.</a:t>
            </a:r>
          </a:p>
          <a:p>
            <a:r>
              <a:rPr lang="en-US" sz="1800" dirty="0"/>
              <a:t>A screenshot has been provided here highlighting the tutorials related to activating exams, managing assessments, and creating quizzes.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961" y="1531620"/>
            <a:ext cx="4997317" cy="23818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5883" y="4336386"/>
            <a:ext cx="341947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a:xfrm flipV="1">
            <a:off x="4648897" y="5370353"/>
            <a:ext cx="35932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658684" y="4692242"/>
            <a:ext cx="35932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643304" y="5146646"/>
            <a:ext cx="35932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86867" y="2033142"/>
            <a:ext cx="276835" cy="369332"/>
          </a:xfrm>
          <a:prstGeom prst="rect">
            <a:avLst/>
          </a:prstGeom>
          <a:noFill/>
          <a:ln>
            <a:noFill/>
          </a:ln>
        </p:spPr>
        <p:txBody>
          <a:bodyPr wrap="square" rtlCol="0">
            <a:spAutoFit/>
          </a:bodyPr>
          <a:lstStyle/>
          <a:p>
            <a:r>
              <a:rPr lang="en-US" b="1" dirty="0">
                <a:solidFill>
                  <a:srgbClr val="C00000"/>
                </a:solidFill>
              </a:rPr>
              <a:t>1</a:t>
            </a:r>
          </a:p>
        </p:txBody>
      </p:sp>
      <p:sp>
        <p:nvSpPr>
          <p:cNvPr id="19" name="TextBox 18"/>
          <p:cNvSpPr txBox="1"/>
          <p:nvPr/>
        </p:nvSpPr>
        <p:spPr>
          <a:xfrm>
            <a:off x="5699062" y="2354091"/>
            <a:ext cx="276835" cy="369332"/>
          </a:xfrm>
          <a:prstGeom prst="rect">
            <a:avLst/>
          </a:prstGeom>
          <a:noFill/>
        </p:spPr>
        <p:txBody>
          <a:bodyPr wrap="square" rtlCol="0">
            <a:spAutoFit/>
          </a:bodyPr>
          <a:lstStyle/>
          <a:p>
            <a:r>
              <a:rPr lang="en-US" b="1" dirty="0">
                <a:solidFill>
                  <a:srgbClr val="C00000"/>
                </a:solidFill>
              </a:rPr>
              <a:t>2</a:t>
            </a:r>
          </a:p>
        </p:txBody>
      </p:sp>
    </p:spTree>
    <p:extLst>
      <p:ext uri="{BB962C8B-B14F-4D97-AF65-F5344CB8AC3E}">
        <p14:creationId xmlns:p14="http://schemas.microsoft.com/office/powerpoint/2010/main" val="88313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a:t>Topic 8.1.2:</a:t>
            </a:r>
            <a:br>
              <a:rPr lang="en-US" sz="2800" dirty="0"/>
            </a:br>
            <a:r>
              <a:rPr lang="en-US" sz="2800" dirty="0"/>
              <a:t>VPN Technologies</a:t>
            </a:r>
          </a:p>
        </p:txBody>
      </p:sp>
    </p:spTree>
    <p:extLst>
      <p:ext uri="{BB962C8B-B14F-4D97-AF65-F5344CB8AC3E}">
        <p14:creationId xmlns:p14="http://schemas.microsoft.com/office/powerpoint/2010/main" val="246192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Two Types of VPNs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1153319"/>
            <a:ext cx="5556290" cy="2466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095" y="3848893"/>
            <a:ext cx="5761530" cy="2466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txBox="1">
            <a:spLocks/>
          </p:cNvSpPr>
          <p:nvPr/>
        </p:nvSpPr>
        <p:spPr>
          <a:xfrm>
            <a:off x="6012180" y="1985597"/>
            <a:ext cx="2579370" cy="40081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Remote-Access VPN</a:t>
            </a:r>
          </a:p>
        </p:txBody>
      </p:sp>
      <p:sp>
        <p:nvSpPr>
          <p:cNvPr id="7" name="Text Placeholder 6"/>
          <p:cNvSpPr txBox="1">
            <a:spLocks/>
          </p:cNvSpPr>
          <p:nvPr/>
        </p:nvSpPr>
        <p:spPr>
          <a:xfrm>
            <a:off x="687705" y="4881577"/>
            <a:ext cx="2084070" cy="40081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Site-to-Site VPN Access</a:t>
            </a:r>
          </a:p>
        </p:txBody>
      </p:sp>
    </p:spTree>
    <p:extLst>
      <p:ext uri="{BB962C8B-B14F-4D97-AF65-F5344CB8AC3E}">
        <p14:creationId xmlns:p14="http://schemas.microsoft.com/office/powerpoint/2010/main" val="281176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pPr>
              <a:lnSpc>
                <a:spcPct val="100000"/>
              </a:lnSpc>
            </a:pPr>
            <a:r>
              <a:rPr lang="en-US" sz="3200" dirty="0"/>
              <a:t>Components of Remote-Access VPNs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72" y="1808797"/>
            <a:ext cx="8235256"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lokTextu 1">
            <a:extLst>
              <a:ext uri="{FF2B5EF4-FFF2-40B4-BE49-F238E27FC236}">
                <a16:creationId xmlns:a16="http://schemas.microsoft.com/office/drawing/2014/main" id="{93FE0E00-1657-2B43-9BD0-5D08056F2296}"/>
              </a:ext>
            </a:extLst>
          </p:cNvPr>
          <p:cNvSpPr txBox="1"/>
          <p:nvPr/>
        </p:nvSpPr>
        <p:spPr>
          <a:xfrm>
            <a:off x="818984" y="5565913"/>
            <a:ext cx="1877437" cy="646331"/>
          </a:xfrm>
          <a:prstGeom prst="rect">
            <a:avLst/>
          </a:prstGeom>
          <a:noFill/>
        </p:spPr>
        <p:txBody>
          <a:bodyPr wrap="none" rtlCol="0">
            <a:spAutoFit/>
          </a:bodyPr>
          <a:lstStyle/>
          <a:p>
            <a:r>
              <a:rPr lang="sk-SK" dirty="0" err="1"/>
              <a:t>Client</a:t>
            </a:r>
            <a:r>
              <a:rPr lang="sk-SK" dirty="0"/>
              <a:t> </a:t>
            </a:r>
            <a:r>
              <a:rPr lang="sk-SK" dirty="0" err="1"/>
              <a:t>based</a:t>
            </a:r>
            <a:endParaRPr lang="sk-SK" dirty="0"/>
          </a:p>
          <a:p>
            <a:r>
              <a:rPr lang="sk-SK" dirty="0" err="1"/>
              <a:t>Clientless</a:t>
            </a:r>
            <a:r>
              <a:rPr lang="sk-SK" dirty="0"/>
              <a:t> </a:t>
            </a:r>
            <a:r>
              <a:rPr lang="sk-SK" dirty="0" err="1"/>
              <a:t>based</a:t>
            </a:r>
            <a:endParaRPr lang="sk-SK" dirty="0"/>
          </a:p>
        </p:txBody>
      </p:sp>
    </p:spTree>
    <p:extLst>
      <p:ext uri="{BB962C8B-B14F-4D97-AF65-F5344CB8AC3E}">
        <p14:creationId xmlns:p14="http://schemas.microsoft.com/office/powerpoint/2010/main" val="331696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3016</TotalTime>
  <Words>1571</Words>
  <Application>Microsoft Office PowerPoint</Application>
  <PresentationFormat>Prezentácia na obrazovke (4:3)</PresentationFormat>
  <Paragraphs>268</Paragraphs>
  <Slides>61</Slides>
  <Notes>46</Notes>
  <HiddenSlides>2</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61</vt:i4>
      </vt:variant>
    </vt:vector>
  </HeadingPairs>
  <TitlesOfParts>
    <vt:vector size="66" baseType="lpstr">
      <vt:lpstr>Arial</vt:lpstr>
      <vt:lpstr>Calibri</vt:lpstr>
      <vt:lpstr>Ciscolight</vt:lpstr>
      <vt:lpstr>Courier New</vt:lpstr>
      <vt:lpstr>NetAcad_White_PPT_Template 05Oct12</vt:lpstr>
      <vt:lpstr>Chapter 8: Implementing Virtual Private Networks</vt:lpstr>
      <vt:lpstr>Chapter Outline</vt:lpstr>
      <vt:lpstr>Section 8.1: VPNs</vt:lpstr>
      <vt:lpstr>Topic 8.1.1: VPN Overview</vt:lpstr>
      <vt:lpstr>Introducing VPNs</vt:lpstr>
      <vt:lpstr>Layer 3 IPsec VPNs</vt:lpstr>
      <vt:lpstr>Topic 8.1.2: VPN Technologies</vt:lpstr>
      <vt:lpstr>Two Types of VPNs</vt:lpstr>
      <vt:lpstr>Components of Remote-Access VPNs</vt:lpstr>
      <vt:lpstr>Components of Site-to-Site VPNs</vt:lpstr>
      <vt:lpstr>Section 8.2: IPsec VPN Components and Operation</vt:lpstr>
      <vt:lpstr>Topic 8.2.1: Introducing IPsec</vt:lpstr>
      <vt:lpstr>IPsec Technologies</vt:lpstr>
      <vt:lpstr>Confidentiality</vt:lpstr>
      <vt:lpstr>Confidentiality (Cont.)</vt:lpstr>
      <vt:lpstr>Integrity</vt:lpstr>
      <vt:lpstr>Authentication</vt:lpstr>
      <vt:lpstr>Authentication (Cont.)</vt:lpstr>
      <vt:lpstr>Secure Key Exchange</vt:lpstr>
      <vt:lpstr>Topic 8.2.2: IPsec Protocols</vt:lpstr>
      <vt:lpstr>IPsec Protocol Overview</vt:lpstr>
      <vt:lpstr>Authentication Header</vt:lpstr>
      <vt:lpstr>Authentication Header (Cont.)</vt:lpstr>
      <vt:lpstr>ESP protocol 50</vt:lpstr>
      <vt:lpstr>Transport and Tunnel Modes</vt:lpstr>
      <vt:lpstr>Transport and Tunnel Modes (Cont.)</vt:lpstr>
      <vt:lpstr>Topic 8.2.3: Internet Key Exchange</vt:lpstr>
      <vt:lpstr>The IKE (Internet key exchange) Protocol</vt:lpstr>
      <vt:lpstr>Difference Between IKEv2 and IKEv1</vt:lpstr>
      <vt:lpstr>Phase 1 and 2 Key Negotiation</vt:lpstr>
      <vt:lpstr>Phase 2: Negotiating SAs</vt:lpstr>
      <vt:lpstr>Section 8.3: Implementing Site-to-Site IPsec VPNs with CLI</vt:lpstr>
      <vt:lpstr>Topic 8.3.1: Configuring a Site-to-Site IPsec VPN</vt:lpstr>
      <vt:lpstr>IPsec Negotiation</vt:lpstr>
      <vt:lpstr>IPsec Negotiation (Cont.)</vt:lpstr>
      <vt:lpstr>Site-to-Site IPsec VPN Topology</vt:lpstr>
      <vt:lpstr>IPsec VPN Configuration Tasks</vt:lpstr>
      <vt:lpstr>Existing ACL Configurations</vt:lpstr>
      <vt:lpstr>Existing ACL Configurations (Cont.)</vt:lpstr>
      <vt:lpstr>Topic 8.3.2: ISAKMP Policy</vt:lpstr>
      <vt:lpstr>The Default ISAKMP Policies</vt:lpstr>
      <vt:lpstr>XYZCORP ISAKMP Policy Configuration</vt:lpstr>
      <vt:lpstr>Configuring a Pre-Shared Key</vt:lpstr>
      <vt:lpstr>Configuring a Pre-Shared Key (Cont.)</vt:lpstr>
      <vt:lpstr>Topic 8.3.3: IPsec Policy</vt:lpstr>
      <vt:lpstr>Define Interesting Traffic</vt:lpstr>
      <vt:lpstr>Define Interesting Traffic (Cont.)</vt:lpstr>
      <vt:lpstr>Configure IPsec Transform Set</vt:lpstr>
      <vt:lpstr>Configure IPsec Transform Set (Cont.)</vt:lpstr>
      <vt:lpstr>Topic 8.3.4: Crypto Map</vt:lpstr>
      <vt:lpstr>Syntax to Configure a Crypto Map</vt:lpstr>
      <vt:lpstr>XYZCORP Crypto Map Configuration</vt:lpstr>
      <vt:lpstr>XYZCORP Crypto Map Configuration (Cont.)</vt:lpstr>
      <vt:lpstr>Apply the Crypto Map</vt:lpstr>
      <vt:lpstr>Topic 8.3.5: IPsec VPN</vt:lpstr>
      <vt:lpstr>Send Interesting Traffic</vt:lpstr>
      <vt:lpstr>Verify ISAKMP and IPsec Tunnels</vt:lpstr>
      <vt:lpstr>Verify ISAKMP and IPsec Tunnels (Cont.)</vt:lpstr>
      <vt:lpstr>Section 8.4: Summary</vt:lpstr>
      <vt:lpstr>Prezentácia programu PowerPoint</vt:lpstr>
      <vt:lpstr>Instructor Resources</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Julius Barath</cp:lastModifiedBy>
  <cp:revision>131</cp:revision>
  <dcterms:created xsi:type="dcterms:W3CDTF">2012-10-09T16:58:47Z</dcterms:created>
  <dcterms:modified xsi:type="dcterms:W3CDTF">2022-05-03T11:48:13Z</dcterms:modified>
</cp:coreProperties>
</file>