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Excel has a lot of bloat: font, color, formatting, etc.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b2634@cornell.edu" TargetMode="External"/><Relationship Id="rId3" Type="http://schemas.openxmlformats.org/officeDocument/2006/relationships/hyperlink" Target="mailto:ba378@cornell.ed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NTRES 6940 Special Topics</a:t>
            </a:r>
            <a:br/>
            <a:r>
              <a:t>Fundamentals of R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Fall 2019</a:t>
            </a:r>
          </a:p>
          <a:p>
            <a:pPr/>
            <a:r>
              <a:t>Ben Augustine</a:t>
            </a:r>
          </a:p>
          <a:p>
            <a:pPr/>
            <a:r>
              <a:t>Jennifer Brazeal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Class Logistics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WHO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	Jennifer Brazeal,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jb2634@cornell.edu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	Ben Augustine,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ba378@cornell.edu</a:t>
            </a:r>
            <a:r>
              <a:t> 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WHAT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	1 week “workshop” style class to introduce you to R 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WHEN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	T/W/Th/F/M</a:t>
            </a:r>
          </a:p>
          <a:p>
            <a:pPr lvl="2" marL="0" indent="914400">
              <a:spcBef>
                <a:spcPts val="500"/>
              </a:spcBef>
              <a:buSzTx/>
              <a:buNone/>
              <a:defRPr sz="2000"/>
            </a:pPr>
            <a:r>
              <a:t>9/3/19 – 9/9/19 </a:t>
            </a:r>
          </a:p>
          <a:p>
            <a:pPr lvl="2" marL="0" indent="914400">
              <a:spcBef>
                <a:spcPts val="500"/>
              </a:spcBef>
              <a:buSzTx/>
              <a:buNone/>
              <a:defRPr sz="2000"/>
            </a:pPr>
            <a:r>
              <a:t>4:35 – 7:00 pm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WHERE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	Warren Hall 150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Name</a:t>
            </a:r>
          </a:p>
          <a:p>
            <a:pPr/>
            <a:r>
              <a:t>Department</a:t>
            </a:r>
          </a:p>
          <a:p>
            <a:pPr/>
            <a:r>
              <a:t>Year</a:t>
            </a:r>
          </a:p>
          <a:p>
            <a:pPr/>
            <a:r>
              <a:t>Reason for interest in R, what do you hope to get out of this class</a:t>
            </a:r>
          </a:p>
          <a:p>
            <a:pPr/>
            <a:r>
              <a:t>R competency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Course Objectives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Build an introductory foundation that will help get you jumpstarted in using R for future classes and/or your own research.</a:t>
            </a:r>
          </a:p>
          <a:p>
            <a:pPr marL="0" indent="0">
              <a:buSzTx/>
              <a:buNone/>
            </a:pPr>
          </a:p>
          <a:p>
            <a:pPr/>
            <a:r>
              <a:t>Basic applications of R: data manipulation, common plotting and statistical analyses</a:t>
            </a:r>
          </a:p>
          <a:p>
            <a:pPr/>
            <a:r>
              <a:t>How to get help with R errors and learn on your own</a:t>
            </a:r>
          </a:p>
          <a:p>
            <a:pPr/>
            <a:r>
              <a:t>Best practices, conventions, and tips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Course Outline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304800" y="1825625"/>
            <a:ext cx="1150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Day 1: Reading in data, running scripts, basic data manipulation</a:t>
            </a:r>
          </a:p>
          <a:p>
            <a:pPr/>
            <a:r>
              <a:t>Day 2: Logic, loops</a:t>
            </a:r>
          </a:p>
          <a:p>
            <a:pPr/>
            <a:r>
              <a:t>Day 3: Data Visualization</a:t>
            </a:r>
          </a:p>
          <a:p>
            <a:pPr/>
            <a:r>
              <a:t>Day 4: Basic probability and statistics in R</a:t>
            </a:r>
          </a:p>
          <a:p>
            <a:pPr/>
            <a:r>
              <a:t>Day 5: Introduction to some commonly used R packages for data visualization and reproducible research, questions (general, own data, etc.)</a:t>
            </a:r>
          </a:p>
          <a:p>
            <a:pPr/>
          </a:p>
          <a:p>
            <a:pPr marL="0" indent="0">
              <a:buSzTx/>
              <a:buNone/>
            </a:pPr>
            <a:r>
              <a:t>Throughout: Interpreting errors, how to solve code bugs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is it? 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All purpose software, built by statisticians:</a:t>
            </a:r>
          </a:p>
          <a:p>
            <a:pPr/>
            <a:r>
              <a:t>Why not just Excel? R better for: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Really large data sets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Reproducible workflow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Data visualization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Different data types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More complex math and calculations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Coding in R will help you develop skills that you can use in other programs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It’s free! </a:t>
            </a:r>
          </a:p>
        </p:txBody>
      </p:sp>
      <p:pic>
        <p:nvPicPr>
          <p:cNvPr id="11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10000" t="35555" r="80000" b="50000"/>
          <a:stretch>
            <a:fillRect/>
          </a:stretch>
        </p:blipFill>
        <p:spPr>
          <a:xfrm>
            <a:off x="10058399" y="532606"/>
            <a:ext cx="1219202" cy="99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Math, stats, and data visualization</a:t>
            </a:r>
          </a:p>
          <a:p>
            <a:pPr/>
            <a:r>
              <a:t>Built in functions to perform/calculate common things, e.g.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sum(), mean(), min(), max(), sd(),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You can also create your own custom functions </a:t>
            </a:r>
          </a:p>
          <a:p>
            <a:pPr/>
            <a:r>
              <a:t>R Packages are built by people around a functional theme. Makes it easy for the average user to utilize R for specific purposes.</a:t>
            </a:r>
          </a:p>
          <a:p>
            <a:pPr/>
            <a:r>
              <a:t>Create plots, figures, tables, maps, etc. for your research.</a:t>
            </a:r>
          </a:p>
          <a:p>
            <a:pPr/>
            <a:r>
              <a:t>Store the code that created and analyzed your data, as well as the data itself, for future use; reproducible research!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Lets download R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 https://www.r-project.org/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If you use it regularly, or once you start using it more, make sure you keep current with the newest version</a:t>
            </a:r>
          </a:p>
          <a:p>
            <a:pPr lvl="1" marL="685800" indent="-228600">
              <a:spcBef>
                <a:spcPts val="500"/>
              </a:spcBef>
              <a:defRPr sz="2400"/>
            </a:pPr>
          </a:p>
          <a:p>
            <a:pPr/>
            <a:r>
              <a:t>And while we’re at it, R Studio.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https://www.rstudio.com/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Why? Has useful components for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Reference card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https://cran.r-project.org/doc/contrib/Short-refcard.pdf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