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EE12-50F6-45BC-86EE-279E4CC28F7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7196-18DD-4F35-99A3-4A71AF49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R: 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Exercises from Friday, Day 4 </a:t>
            </a:r>
          </a:p>
          <a:p>
            <a:r>
              <a:rPr lang="en-US" dirty="0" smtClean="0"/>
              <a:t>Share packages</a:t>
            </a:r>
          </a:p>
          <a:p>
            <a:r>
              <a:rPr lang="en-US" dirty="0" smtClean="0"/>
              <a:t>Best Practices Script</a:t>
            </a:r>
          </a:p>
          <a:p>
            <a:r>
              <a:rPr lang="en-US" dirty="0" smtClean="0"/>
              <a:t>R markdown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50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Fundamentals of R: Day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R: Day 5</dc:title>
  <dc:creator>CatSun</dc:creator>
  <cp:lastModifiedBy>CatSun</cp:lastModifiedBy>
  <cp:revision>1</cp:revision>
  <dcterms:created xsi:type="dcterms:W3CDTF">2018-09-10T14:59:10Z</dcterms:created>
  <dcterms:modified xsi:type="dcterms:W3CDTF">2018-09-10T14:59:17Z</dcterms:modified>
</cp:coreProperties>
</file>