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1" r:id="rId5"/>
    <p:sldId id="262" r:id="rId6"/>
    <p:sldId id="257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Objects="1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37005-34A7-4B8E-B2D2-93FE52C781CC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3D9C8-FE5F-45BC-958E-9A13D79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 has a lot of bloat: font, color, formatting,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3D9C8-FE5F-45BC-958E-9A13D7925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7558-B074-4887-8692-5716491E456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a378@cornell.edu" TargetMode="External"/><Relationship Id="rId2" Type="http://schemas.openxmlformats.org/officeDocument/2006/relationships/hyperlink" Target="mailto:jb2634@cornell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NTRES 6940 Special Topics</a:t>
            </a:r>
            <a:br>
              <a:rPr lang="en-US" dirty="0"/>
            </a:br>
            <a:r>
              <a:rPr lang="en-US" dirty="0"/>
              <a:t>Fundamentals of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2019</a:t>
            </a:r>
          </a:p>
          <a:p>
            <a:r>
              <a:rPr lang="en-US" dirty="0"/>
              <a:t>Ben Augustine</a:t>
            </a:r>
          </a:p>
          <a:p>
            <a:r>
              <a:rPr lang="en-US" dirty="0"/>
              <a:t>Jennifer Brazeal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WHO</a:t>
            </a:r>
          </a:p>
          <a:p>
            <a:pPr marL="457200" lvl="1" indent="0">
              <a:buNone/>
            </a:pPr>
            <a:r>
              <a:rPr lang="en-US" dirty="0"/>
              <a:t>	Jennifer Brazeal, </a:t>
            </a:r>
            <a:r>
              <a:rPr lang="en-US" dirty="0">
                <a:hlinkClick r:id="rId2"/>
              </a:rPr>
              <a:t>jb2634@cornell.edu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Ben Augustine, </a:t>
            </a:r>
            <a:r>
              <a:rPr lang="en-US" dirty="0">
                <a:hlinkClick r:id="rId3"/>
              </a:rPr>
              <a:t>ba378@cornell.edu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WHAT</a:t>
            </a:r>
          </a:p>
          <a:p>
            <a:pPr marL="457200" lvl="1" indent="0">
              <a:buNone/>
            </a:pPr>
            <a:r>
              <a:rPr lang="en-US" dirty="0"/>
              <a:t>	1 week “workshop” style class to introduce you to R </a:t>
            </a:r>
          </a:p>
          <a:p>
            <a:pPr marL="457200" lvl="1" indent="0">
              <a:buNone/>
            </a:pPr>
            <a:r>
              <a:rPr lang="en-US" dirty="0"/>
              <a:t>WHEN</a:t>
            </a:r>
          </a:p>
          <a:p>
            <a:pPr marL="457200" lvl="1" indent="0">
              <a:buNone/>
            </a:pPr>
            <a:r>
              <a:rPr lang="en-US" dirty="0"/>
              <a:t>	T/W/Th/F/M</a:t>
            </a:r>
          </a:p>
          <a:p>
            <a:pPr marL="914400" lvl="2" indent="0">
              <a:buNone/>
            </a:pPr>
            <a:r>
              <a:rPr lang="en-US" dirty="0"/>
              <a:t>9/3/19 – 9/9/19 </a:t>
            </a:r>
          </a:p>
          <a:p>
            <a:pPr marL="914400" lvl="2" indent="0">
              <a:buNone/>
            </a:pPr>
            <a:r>
              <a:rPr lang="en-US" dirty="0"/>
              <a:t>4:35 – 7:00 pm</a:t>
            </a:r>
          </a:p>
          <a:p>
            <a:pPr marL="457200" lvl="1" indent="0">
              <a:buNone/>
            </a:pPr>
            <a:r>
              <a:rPr lang="en-US" dirty="0"/>
              <a:t>WHERE</a:t>
            </a:r>
          </a:p>
          <a:p>
            <a:pPr marL="457200" lvl="1" indent="0">
              <a:buNone/>
            </a:pPr>
            <a:r>
              <a:rPr lang="en-US" dirty="0"/>
              <a:t>	Warren Hall 150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Reason for interest in R, what do you hope to get out of this class</a:t>
            </a:r>
          </a:p>
          <a:p>
            <a:r>
              <a:rPr lang="en-US" dirty="0"/>
              <a:t>R competency</a:t>
            </a:r>
          </a:p>
        </p:txBody>
      </p:sp>
    </p:spTree>
    <p:extLst>
      <p:ext uri="{BB962C8B-B14F-4D97-AF65-F5344CB8AC3E}">
        <p14:creationId xmlns:p14="http://schemas.microsoft.com/office/powerpoint/2010/main" val="1434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an introductory foundation that will help get you jumpstarted in using R for future classes and/or your own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applications of R: data manipulation, common plotting, and statistical analyses</a:t>
            </a:r>
          </a:p>
          <a:p>
            <a:r>
              <a:rPr lang="en-US" dirty="0"/>
              <a:t>How to get help with R errors and learn on your own</a:t>
            </a:r>
          </a:p>
          <a:p>
            <a:r>
              <a:rPr lang="en-US" dirty="0"/>
              <a:t>Best practices, conventions, and tips</a:t>
            </a:r>
          </a:p>
        </p:txBody>
      </p:sp>
    </p:spTree>
    <p:extLst>
      <p:ext uri="{BB962C8B-B14F-4D97-AF65-F5344CB8AC3E}">
        <p14:creationId xmlns:p14="http://schemas.microsoft.com/office/powerpoint/2010/main" val="223930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506200" cy="4351338"/>
          </a:xfrm>
        </p:spPr>
        <p:txBody>
          <a:bodyPr/>
          <a:lstStyle/>
          <a:p>
            <a:r>
              <a:rPr lang="en-US" dirty="0"/>
              <a:t>Day 1: Reading in data, running scripts, basic data manipulation</a:t>
            </a:r>
          </a:p>
          <a:p>
            <a:r>
              <a:rPr lang="en-US" dirty="0"/>
              <a:t>Day 2: Logic, loops</a:t>
            </a:r>
          </a:p>
          <a:p>
            <a:r>
              <a:rPr lang="en-US" dirty="0"/>
              <a:t>Day 3: Basic statistics</a:t>
            </a:r>
          </a:p>
          <a:p>
            <a:r>
              <a:rPr lang="en-US" dirty="0"/>
              <a:t>Day 4: Plotting</a:t>
            </a:r>
          </a:p>
          <a:p>
            <a:r>
              <a:rPr lang="en-US" dirty="0"/>
              <a:t>Day 5: Conventions, best practices, answer questions, analyze your own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Throughout: Interpreting errors, how to solve code bugs</a:t>
            </a:r>
          </a:p>
        </p:txBody>
      </p:sp>
    </p:spTree>
    <p:extLst>
      <p:ext uri="{BB962C8B-B14F-4D97-AF65-F5344CB8AC3E}">
        <p14:creationId xmlns:p14="http://schemas.microsoft.com/office/powerpoint/2010/main" val="64921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purpose software, built by statisticians:</a:t>
            </a:r>
          </a:p>
          <a:p>
            <a:r>
              <a:rPr lang="en-US" dirty="0"/>
              <a:t>Why not just Excel? R supports:</a:t>
            </a:r>
          </a:p>
          <a:p>
            <a:pPr lvl="1"/>
            <a:r>
              <a:rPr lang="en-US" dirty="0"/>
              <a:t>Really large data sets</a:t>
            </a:r>
          </a:p>
          <a:p>
            <a:pPr lvl="1"/>
            <a:r>
              <a:rPr lang="en-US" dirty="0"/>
              <a:t>Reproducible workflow</a:t>
            </a:r>
          </a:p>
          <a:p>
            <a:pPr lvl="1"/>
            <a:r>
              <a:rPr lang="en-US" dirty="0"/>
              <a:t>Better graphing functions</a:t>
            </a:r>
          </a:p>
          <a:p>
            <a:pPr lvl="1"/>
            <a:r>
              <a:rPr lang="en-US" dirty="0"/>
              <a:t>All sorts of data types</a:t>
            </a:r>
          </a:p>
          <a:p>
            <a:pPr lvl="1"/>
            <a:r>
              <a:rPr lang="en-US" dirty="0"/>
              <a:t>More complex math and calculations</a:t>
            </a:r>
          </a:p>
          <a:p>
            <a:pPr lvl="1"/>
            <a:r>
              <a:rPr lang="en-US" dirty="0"/>
              <a:t>Coding in R will help you develop skills that you can use in other programs</a:t>
            </a:r>
          </a:p>
          <a:p>
            <a:pPr lvl="1"/>
            <a:r>
              <a:rPr lang="en-US" dirty="0"/>
              <a:t>It’s free!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000" t="35555" r="80000" b="50000"/>
          <a:stretch/>
        </p:blipFill>
        <p:spPr>
          <a:xfrm>
            <a:off x="10058400" y="532606"/>
            <a:ext cx="121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4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Math, stats, and data visualization</a:t>
            </a:r>
          </a:p>
          <a:p>
            <a:r>
              <a:rPr lang="en-US" dirty="0"/>
              <a:t>Built in functions to perform/calculate common things, e.g.</a:t>
            </a:r>
          </a:p>
          <a:p>
            <a:pPr lvl="1"/>
            <a:r>
              <a:rPr lang="en-US" dirty="0"/>
              <a:t>sum(), mean(), min(), max(), </a:t>
            </a:r>
            <a:r>
              <a:rPr lang="en-US" dirty="0" err="1"/>
              <a:t>sd</a:t>
            </a:r>
            <a:r>
              <a:rPr lang="en-US" dirty="0"/>
              <a:t>(), </a:t>
            </a:r>
          </a:p>
          <a:p>
            <a:pPr lvl="1"/>
            <a:r>
              <a:rPr lang="en-US" dirty="0"/>
              <a:t>You can also create your own custom functions </a:t>
            </a:r>
          </a:p>
          <a:p>
            <a:r>
              <a:rPr lang="en-US" dirty="0"/>
              <a:t>R Packages are built by people around a functional theme. Makes it easy for the average user to utilize R for specific purposes.</a:t>
            </a:r>
          </a:p>
          <a:p>
            <a:r>
              <a:rPr lang="en-US" dirty="0"/>
              <a:t>Create plots, figures, tables, maps, etc. for your research.</a:t>
            </a:r>
          </a:p>
          <a:p>
            <a:r>
              <a:rPr lang="en-US" dirty="0"/>
              <a:t>Store the code that created and analyzed your data, as well as the data itself, for future use; reproducible research!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download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 https://www.r-project.org/</a:t>
            </a:r>
            <a:endParaRPr lang="en-US" dirty="0"/>
          </a:p>
          <a:p>
            <a:pPr lvl="1"/>
            <a:r>
              <a:rPr lang="en-US" dirty="0"/>
              <a:t>If you use it regularly, or once you start using it more, make sure you keep current with the newest version</a:t>
            </a:r>
          </a:p>
          <a:p>
            <a:pPr lvl="1"/>
            <a:endParaRPr lang="en-US" dirty="0"/>
          </a:p>
          <a:p>
            <a:r>
              <a:rPr lang="en-US" dirty="0"/>
              <a:t>And while we’re at it, R Studio.</a:t>
            </a:r>
          </a:p>
          <a:p>
            <a:pPr lvl="1"/>
            <a:r>
              <a:rPr lang="en-US" dirty="0">
                <a:hlinkClick r:id="rId3"/>
              </a:rPr>
              <a:t>https://www.rstudio.com/</a:t>
            </a:r>
            <a:endParaRPr lang="en-US" dirty="0"/>
          </a:p>
          <a:p>
            <a:pPr lvl="1"/>
            <a:r>
              <a:rPr lang="en-US" dirty="0"/>
              <a:t>Why? Has useful components for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4751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https://cran.r-project.org/doc/contrib/Short-refcard.pdf</a:t>
            </a:r>
          </a:p>
        </p:txBody>
      </p:sp>
    </p:spTree>
    <p:extLst>
      <p:ext uri="{BB962C8B-B14F-4D97-AF65-F5344CB8AC3E}">
        <p14:creationId xmlns:p14="http://schemas.microsoft.com/office/powerpoint/2010/main" val="367204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403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NTRES 6940 Special Topics Fundamentals of R</vt:lpstr>
      <vt:lpstr>Class Logistics</vt:lpstr>
      <vt:lpstr>Introductions</vt:lpstr>
      <vt:lpstr>Course Objectives</vt:lpstr>
      <vt:lpstr>Course Outline</vt:lpstr>
      <vt:lpstr>What is it? </vt:lpstr>
      <vt:lpstr>How it works</vt:lpstr>
      <vt:lpstr>Lets download R</vt:lpstr>
      <vt:lpstr>Reference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Tutorial</dc:title>
  <dc:creator>CatSun</dc:creator>
  <cp:lastModifiedBy>Jennifer Brazeal</cp:lastModifiedBy>
  <cp:revision>16</cp:revision>
  <dcterms:created xsi:type="dcterms:W3CDTF">2017-11-09T01:23:24Z</dcterms:created>
  <dcterms:modified xsi:type="dcterms:W3CDTF">2019-08-27T21:22:38Z</dcterms:modified>
</cp:coreProperties>
</file>