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D691-D26E-4042-BB9E-3A912B503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717A-AA50-47CA-BC3A-9073D97E9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C987-94A2-42FD-80F7-0DB7CD68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96A0-CF2B-4AF3-AB3D-FEF57441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FB0D-B737-4788-B65F-9C73CCDB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F5A5-7BB8-44FB-BBE5-D67401B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55D7F-504B-45BA-8A8A-4F9CD1C7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7FBB-D8DD-4FDE-A851-7F92B4B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F06B-A503-4B10-AE58-4DB57D55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1B4D-DCF5-47F8-B9C9-728FDC01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91DB2-92C7-4E2C-9288-9C0A35D59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2A0AF-C8C3-4444-ACEB-6ACF5974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1E39-5F04-4531-8023-0337512E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5B7D-1052-4A65-B6F0-BCDDE1ED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FCA4-C6B9-4F69-A003-69E3F509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1454-61E9-4D13-92C1-45CA4FC1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F209-1EE4-49C0-9AE8-4586DA6A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D536-1E22-47AC-8E9A-D0BB7853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CCB8-7E96-461C-8AD4-E7E67BCE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43E6-B362-438C-8AA0-46E6A41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91F-E293-42FC-812D-E28814AB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7B00-E641-4BF0-8A8A-BEA59FB7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A82E-D8F4-4183-8305-82A91119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63F6-9B67-4E50-B054-6E6A748E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2EDA-9CE6-4371-8D94-11B02407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E9D3-E2FA-4435-AC82-E9A1CB6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BD56-B040-4D78-A5A8-0FD59AEA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A8EB-C692-4274-B54F-A998806A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8336B-81BE-482C-98C0-0BAF6408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55F4-A367-4303-80D5-72502BCC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FA7D-153C-44E8-B5D1-2BB0247C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C380-A936-43D0-9153-45A3FA7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5444-8460-4654-BEBD-FE4AD42B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F6736-A645-4BA6-96EB-1DECA188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80E41-BEE3-495A-855D-8729F6820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2806C-7C64-4356-B7FC-D563BD15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26FBC-7AD5-4875-B899-B75D4717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DAEBC-ECA7-48A3-82EC-ED91F797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6DC7-1E4B-4A64-A1A7-4ACC684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499-A021-40D9-A248-913176A0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E2793-93CD-4304-8C52-BF67A876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8A432-8488-4C61-B96D-419037B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D17E4-BE7E-4EFA-AA9E-E764893F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A9315-D525-4EE9-AC9D-C4ACE9A8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3673-5FB4-46B4-81CB-A5A9E1F6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83A0-E0EC-4E69-954B-4B9F779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9ED0-6C05-4208-BAC6-1B72DDE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4A91-27C6-4A2E-97BE-129994C6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AB156-F18D-40A5-A411-B2920BE0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1546-0AE5-48DB-9327-C88F34C5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3D85-DB47-4162-B276-E24387F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6901-B7DD-438E-B174-08FEC9E7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5CD1-B7AD-42CE-AB2F-5410DD49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70EAD-B4FF-40ED-9933-6BE90BB4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EC53-8688-4956-90A4-963CE494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19989-1665-400F-9C48-929DB865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2822A-402F-4694-B0E5-EBD51283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AAEA-38E3-465D-9E40-D93E337D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126FC-14EB-4107-9243-F0D3AB28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F23D-353B-437E-8B65-D69036D6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C157-9582-4CC8-9779-B70D10F12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64CE-6873-4522-A2E2-62A4707E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9A63-33FA-4FF6-B9A6-41182EFC3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D1DB-B505-414F-A99D-08B60A32B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E5672-7F5F-45E1-97B4-FE9C82A63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Logic</a:t>
            </a:r>
          </a:p>
          <a:p>
            <a:r>
              <a:rPr lang="en-US" dirty="0" err="1"/>
              <a:t>Subsetting</a:t>
            </a:r>
            <a:endParaRPr lang="en-US" dirty="0"/>
          </a:p>
          <a:p>
            <a:r>
              <a:rPr lang="en-US" dirty="0"/>
              <a:t>Control statements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13086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E898-FD30-4F36-B044-8AFF0DE3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8489-F68C-4E16-BD44-4D1BD784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= </a:t>
            </a:r>
            <a:r>
              <a:rPr lang="en-US" sz="3600" dirty="0" err="1"/>
              <a:t>first_test</a:t>
            </a:r>
            <a:endParaRPr lang="en-US" sz="3600" dirty="0"/>
          </a:p>
          <a:p>
            <a:r>
              <a:rPr lang="en-US" sz="3600" dirty="0">
                <a:solidFill>
                  <a:schemeClr val="accent1"/>
                </a:solidFill>
              </a:rPr>
              <a:t>while</a:t>
            </a:r>
            <a:r>
              <a:rPr lang="en-US" sz="3600" dirty="0"/>
              <a:t>( test ) {</a:t>
            </a:r>
          </a:p>
          <a:p>
            <a:r>
              <a:rPr lang="en-US" sz="3600" dirty="0"/>
              <a:t>   index = index + 1</a:t>
            </a:r>
          </a:p>
          <a:p>
            <a:r>
              <a:rPr lang="en-US" sz="3600" dirty="0"/>
              <a:t>	</a:t>
            </a:r>
            <a:r>
              <a:rPr lang="en-US" sz="3600" dirty="0" err="1"/>
              <a:t>do_something</a:t>
            </a:r>
            <a:endParaRPr lang="en-US" sz="3600" dirty="0"/>
          </a:p>
          <a:p>
            <a:r>
              <a:rPr lang="en-US" sz="3600" dirty="0"/>
              <a:t>	</a:t>
            </a:r>
            <a:r>
              <a:rPr lang="en-US" sz="3600" dirty="0" err="1"/>
              <a:t>do_something</a:t>
            </a:r>
            <a:r>
              <a:rPr lang="en-US" sz="3600" dirty="0"/>
              <a:t>[index]</a:t>
            </a:r>
          </a:p>
          <a:p>
            <a:r>
              <a:rPr lang="en-US" sz="3600" dirty="0"/>
              <a:t>	test = </a:t>
            </a:r>
            <a:r>
              <a:rPr lang="en-US" sz="3600" dirty="0" err="1"/>
              <a:t>test_again</a:t>
            </a:r>
            <a:endParaRPr lang="en-US" sz="3600" dirty="0"/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588-CE27-4291-A92B-E9479821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BFCC-D5EC-417F-AE78-E731DFBF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= </a:t>
            </a:r>
            <a:r>
              <a:rPr lang="en-US" dirty="0" err="1"/>
              <a:t>optional_test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repeat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/>
              <a:t>do_something_again_and_again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(test){</a:t>
            </a:r>
            <a:r>
              <a:rPr lang="en-US" dirty="0">
                <a:solidFill>
                  <a:schemeClr val="accent1"/>
                </a:solidFill>
              </a:rPr>
              <a:t>break</a:t>
            </a:r>
            <a:r>
              <a:rPr lang="en-US" dirty="0"/>
              <a:t>}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726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>
            <a:normAutofit/>
          </a:bodyPr>
          <a:lstStyle/>
          <a:p>
            <a:r>
              <a:rPr lang="en-US" dirty="0"/>
              <a:t>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Test equality of values, test structure of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Prove that things are the way you want them to 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b="1" dirty="0" err="1"/>
              <a:t>Subsetting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May use integer </a:t>
            </a:r>
            <a:r>
              <a:rPr lang="en-US" sz="2400" b="1" dirty="0"/>
              <a:t>or</a:t>
            </a:r>
            <a:r>
              <a:rPr lang="en-US" sz="2400" dirty="0"/>
              <a:t> logical indices</a:t>
            </a:r>
          </a:p>
          <a:p>
            <a:endParaRPr lang="en-US" sz="2400" dirty="0"/>
          </a:p>
          <a:p>
            <a:r>
              <a:rPr lang="en-US" dirty="0"/>
              <a:t>Control flow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 things; do things conditionally, several times, using logical tests</a:t>
            </a:r>
          </a:p>
        </p:txBody>
      </p:sp>
    </p:spTree>
    <p:extLst>
      <p:ext uri="{BB962C8B-B14F-4D97-AF65-F5344CB8AC3E}">
        <p14:creationId xmlns:p14="http://schemas.microsoft.com/office/powerpoint/2010/main" val="914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8943-A215-48C1-8774-983C3928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8832-8E48-4073-B626-8517B6C4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&gt; str(x)</a:t>
            </a:r>
          </a:p>
          <a:p>
            <a:r>
              <a:rPr lang="pt-BR" sz="2400" dirty="0"/>
              <a:t> num [1:10] 0.1915 -0.0752 1.1338 0.1354 -2.2114 ...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str( mean(x) )</a:t>
            </a:r>
          </a:p>
          <a:p>
            <a:endParaRPr lang="en-US" sz="2400" dirty="0"/>
          </a:p>
          <a:p>
            <a:r>
              <a:rPr lang="en-US" sz="2400" dirty="0"/>
              <a:t>x[1:5]</a:t>
            </a:r>
          </a:p>
          <a:p>
            <a:endParaRPr lang="en-US" sz="2400" dirty="0"/>
          </a:p>
          <a:p>
            <a:r>
              <a:rPr lang="en-US" sz="2400" dirty="0"/>
              <a:t>tail(x)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33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8943-A215-48C1-8774-983C3928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8832-8E48-4073-B626-8517B6C4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&gt; str(x)</a:t>
            </a:r>
          </a:p>
          <a:p>
            <a:r>
              <a:rPr lang="pt-BR" sz="2400" dirty="0"/>
              <a:t>  num [1:10, 1:10] 1.204 -0.891 0.229 -1.639 -0.955 ...</a:t>
            </a:r>
          </a:p>
          <a:p>
            <a:endParaRPr lang="pt-BR" sz="2400" dirty="0"/>
          </a:p>
          <a:p>
            <a:r>
              <a:rPr lang="pt-BR" sz="2400" dirty="0"/>
              <a:t>mean(x)</a:t>
            </a:r>
          </a:p>
          <a:p>
            <a:endParaRPr lang="en-US" sz="2400" dirty="0"/>
          </a:p>
          <a:p>
            <a:r>
              <a:rPr lang="en-US" sz="2400" dirty="0"/>
              <a:t>X[1:4, 1:4]</a:t>
            </a:r>
          </a:p>
          <a:p>
            <a:endParaRPr lang="en-US" sz="2400" dirty="0"/>
          </a:p>
          <a:p>
            <a:r>
              <a:rPr lang="en-US" sz="2400" dirty="0"/>
              <a:t>x^2</a:t>
            </a:r>
          </a:p>
          <a:p>
            <a:endParaRPr lang="en-US" sz="2400" dirty="0"/>
          </a:p>
          <a:p>
            <a:r>
              <a:rPr lang="en-US" sz="2400" dirty="0"/>
              <a:t>x+1</a:t>
            </a:r>
          </a:p>
        </p:txBody>
      </p:sp>
    </p:spTree>
    <p:extLst>
      <p:ext uri="{BB962C8B-B14F-4D97-AF65-F5344CB8AC3E}">
        <p14:creationId xmlns:p14="http://schemas.microsoft.com/office/powerpoint/2010/main" val="323831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0E86-323A-4A5F-8A44-80C798B6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D958-2DEF-44B9-9FA6-A12FA07B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10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&gt; x</a:t>
            </a:r>
          </a:p>
          <a:p>
            <a:r>
              <a:rPr lang="en-US" sz="1600" dirty="0"/>
              <a:t>   Day Temp </a:t>
            </a:r>
            <a:r>
              <a:rPr lang="en-US" sz="1600" dirty="0" err="1"/>
              <a:t>Precip</a:t>
            </a:r>
            <a:endParaRPr lang="en-US" sz="1600" dirty="0"/>
          </a:p>
          <a:p>
            <a:r>
              <a:rPr lang="en-US" sz="1600" dirty="0"/>
              <a:t>1    1   79    0.0</a:t>
            </a:r>
          </a:p>
          <a:p>
            <a:r>
              <a:rPr lang="en-US" sz="1600" dirty="0"/>
              <a:t>2    2   80   12.3</a:t>
            </a:r>
          </a:p>
          <a:p>
            <a:r>
              <a:rPr lang="en-US" sz="1600" dirty="0"/>
              <a:t>3    3   80    7.3</a:t>
            </a:r>
          </a:p>
          <a:p>
            <a:r>
              <a:rPr lang="en-US" sz="1600" dirty="0"/>
              <a:t>4    4   80    0.0</a:t>
            </a:r>
          </a:p>
          <a:p>
            <a:r>
              <a:rPr lang="en-US" sz="1600" dirty="0"/>
              <a:t>5    5   80    0.0</a:t>
            </a:r>
          </a:p>
          <a:p>
            <a:r>
              <a:rPr lang="en-US" sz="1600" dirty="0"/>
              <a:t>6    6   80    9.4</a:t>
            </a:r>
          </a:p>
          <a:p>
            <a:r>
              <a:rPr lang="en-US" sz="1600" dirty="0"/>
              <a:t>7    7   80    0.0</a:t>
            </a:r>
          </a:p>
          <a:p>
            <a:r>
              <a:rPr lang="en-US" sz="1600" dirty="0"/>
              <a:t>8    8   80    0.0</a:t>
            </a:r>
          </a:p>
          <a:p>
            <a:r>
              <a:rPr lang="en-US" sz="1600" dirty="0"/>
              <a:t>9    9   80    7.3</a:t>
            </a:r>
          </a:p>
          <a:p>
            <a:r>
              <a:rPr lang="en-US" sz="1600" dirty="0"/>
              <a:t>10  10   79    0.0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17C7B1-4ABC-4E08-911C-6F4E9450B737}"/>
              </a:ext>
            </a:extLst>
          </p:cNvPr>
          <p:cNvSpPr txBox="1">
            <a:spLocks/>
          </p:cNvSpPr>
          <p:nvPr/>
        </p:nvSpPr>
        <p:spPr>
          <a:xfrm>
            <a:off x="5089688" y="1825625"/>
            <a:ext cx="363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max( </a:t>
            </a:r>
            <a:r>
              <a:rPr lang="en-US" sz="1600" dirty="0" err="1"/>
              <a:t>x$Precip</a:t>
            </a:r>
            <a:r>
              <a:rPr lang="en-US" sz="1600" dirty="0"/>
              <a:t> )</a:t>
            </a:r>
          </a:p>
          <a:p>
            <a:endParaRPr lang="en-US" sz="1600" dirty="0"/>
          </a:p>
          <a:p>
            <a:r>
              <a:rPr lang="en-US" sz="1600" dirty="0"/>
              <a:t>range( </a:t>
            </a:r>
            <a:r>
              <a:rPr lang="en-US" sz="1600" dirty="0" err="1"/>
              <a:t>x$Temp</a:t>
            </a:r>
            <a:r>
              <a:rPr lang="en-US" sz="1600" dirty="0"/>
              <a:t> )</a:t>
            </a:r>
          </a:p>
          <a:p>
            <a:endParaRPr lang="en-US" sz="1600" dirty="0"/>
          </a:p>
          <a:p>
            <a:r>
              <a:rPr lang="en-US" sz="1600" dirty="0"/>
              <a:t>x[[ “Day” ]]</a:t>
            </a:r>
          </a:p>
          <a:p>
            <a:endParaRPr lang="en-US" sz="1600" dirty="0"/>
          </a:p>
          <a:p>
            <a:r>
              <a:rPr lang="en-US" sz="1600" dirty="0"/>
              <a:t>X[ , “Day” ]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851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E013-56D0-4573-A7EC-FAF8EDFB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Logic, </a:t>
            </a:r>
            <a:r>
              <a:rPr lang="en-US" dirty="0" err="1"/>
              <a:t>subsetting</a:t>
            </a:r>
            <a:r>
              <a:rPr lang="en-US" dirty="0"/>
              <a:t>, 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488C-241E-48E5-90DB-3741B25B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2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7ED7-67EC-48C6-9724-DD448D80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D2B904-326E-4133-A60F-74100E217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751555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21070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1571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3090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402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Logical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Lucida Console" panose="020B0609040504020204" pitchFamily="49" charset="0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Invert TRUE and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!(○×○×) = ×○×○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TRUE if at least one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○|×|×|× =  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TRUE if 1 and only 1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Console" panose="020B0609040504020204" pitchFamily="49" charset="0"/>
                        </a:rPr>
                        <a:t>xor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○|×|○|× =  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TRUE if ALL are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ucida Console" panose="020B06090405040202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×&amp;○&amp;○&amp;○ =  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4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9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F363-27E8-4868-A794-84F5D258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DF37-0B0B-4CCD-B648-77292B00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 dirty="0"/>
              <a:t>	logical [1]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/>
              <a:t>( test ) {</a:t>
            </a:r>
          </a:p>
          <a:p>
            <a:r>
              <a:rPr lang="en-US" dirty="0"/>
              <a:t>	</a:t>
            </a:r>
            <a:r>
              <a:rPr lang="en-US" dirty="0" err="1"/>
              <a:t>do_something</a:t>
            </a:r>
            <a:endParaRPr lang="en-US" dirty="0"/>
          </a:p>
          <a:p>
            <a:r>
              <a:rPr lang="en-US" dirty="0"/>
              <a:t>}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do_something_else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79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E898-FD30-4F36-B044-8AFF0DE3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8489-F68C-4E16-BD44-4D1BD784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for</a:t>
            </a:r>
            <a:r>
              <a:rPr lang="en-US" sz="3600" dirty="0"/>
              <a:t>( index </a:t>
            </a:r>
            <a:r>
              <a:rPr lang="en-US" sz="3600" dirty="0">
                <a:solidFill>
                  <a:schemeClr val="accent1"/>
                </a:solidFill>
              </a:rPr>
              <a:t>in</a:t>
            </a:r>
            <a:r>
              <a:rPr lang="en-US" sz="3600" dirty="0"/>
              <a:t> sequence ) {</a:t>
            </a:r>
          </a:p>
          <a:p>
            <a:r>
              <a:rPr lang="en-US" sz="3600" dirty="0"/>
              <a:t>	</a:t>
            </a:r>
            <a:r>
              <a:rPr lang="en-US" sz="3600" dirty="0" err="1"/>
              <a:t>do_something</a:t>
            </a:r>
            <a:endParaRPr lang="en-US" sz="3600" dirty="0"/>
          </a:p>
          <a:p>
            <a:r>
              <a:rPr lang="en-US" sz="3600" dirty="0"/>
              <a:t>	</a:t>
            </a:r>
            <a:r>
              <a:rPr lang="en-US" sz="3600" dirty="0" err="1"/>
              <a:t>do_something</a:t>
            </a:r>
            <a:r>
              <a:rPr lang="en-US" sz="3600" dirty="0"/>
              <a:t>[index]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17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321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Console</vt:lpstr>
      <vt:lpstr>Office Theme</vt:lpstr>
      <vt:lpstr>Day 2</vt:lpstr>
      <vt:lpstr>PowerPoint Presentation</vt:lpstr>
      <vt:lpstr>Review</vt:lpstr>
      <vt:lpstr>Review</vt:lpstr>
      <vt:lpstr>Review</vt:lpstr>
      <vt:lpstr>Logic, subsetting, control flows</vt:lpstr>
      <vt:lpstr>Logic </vt:lpstr>
      <vt:lpstr>Control flow statements</vt:lpstr>
      <vt:lpstr>Control flow statements</vt:lpstr>
      <vt:lpstr>Control flow statements</vt:lpstr>
      <vt:lpstr>Control flow statements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22</cp:revision>
  <dcterms:created xsi:type="dcterms:W3CDTF">2018-09-04T22:22:59Z</dcterms:created>
  <dcterms:modified xsi:type="dcterms:W3CDTF">2018-09-05T17:47:40Z</dcterms:modified>
</cp:coreProperties>
</file>