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3" r:id="rId3"/>
    <p:sldId id="256" r:id="rId4"/>
    <p:sldId id="260" r:id="rId5"/>
    <p:sldId id="258" r:id="rId6"/>
    <p:sldId id="25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6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66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5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7943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5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2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8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2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12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F69D451-CBA0-4F8A-8AF2-42068A4491D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C22534-8E26-46B7-9BAB-A1851AB327D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6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r>
              <a:rPr lang="de-DE" sz="3200" cap="none" dirty="0">
                <a:solidFill>
                  <a:srgbClr val="000000"/>
                </a:solidFill>
              </a:rPr>
              <a:t>Unser Programmentwurf:</a:t>
            </a:r>
            <a:br>
              <a:rPr lang="de-DE" sz="3200" cap="none" dirty="0">
                <a:solidFill>
                  <a:srgbClr val="000000"/>
                </a:solidFill>
              </a:rPr>
            </a:br>
            <a:r>
              <a:rPr lang="de-DE" sz="3200" cap="none" dirty="0">
                <a:solidFill>
                  <a:srgbClr val="000000"/>
                </a:solidFill>
              </a:rPr>
              <a:t>Mitbringsel</a:t>
            </a:r>
            <a:br>
              <a:rPr lang="de-DE" sz="3200" cap="none" dirty="0">
                <a:solidFill>
                  <a:srgbClr val="000000"/>
                </a:solidFill>
              </a:rPr>
            </a:br>
            <a:br>
              <a:rPr lang="de-DE" sz="3200" cap="none" dirty="0">
                <a:solidFill>
                  <a:srgbClr val="000000"/>
                </a:solidFill>
              </a:rPr>
            </a:br>
            <a:br>
              <a:rPr lang="de-DE" sz="3200" cap="none" dirty="0">
                <a:solidFill>
                  <a:srgbClr val="000000"/>
                </a:solidFill>
              </a:rPr>
            </a:br>
            <a:endParaRPr lang="de-DE" sz="32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000000"/>
                </a:solidFill>
              </a:rPr>
              <a:t>Balola</a:t>
            </a:r>
            <a:endParaRPr lang="de-DE" sz="4000" dirty="0">
              <a:solidFill>
                <a:srgbClr val="000000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r>
              <a:rPr lang="de-DE" sz="3200" cap="none" dirty="0">
                <a:solidFill>
                  <a:srgbClr val="000000"/>
                </a:solidFill>
              </a:rPr>
              <a:t>Jennifer Balles, Charlotte </a:t>
            </a:r>
            <a:r>
              <a:rPr lang="de-DE" sz="3200" cap="none" dirty="0" err="1">
                <a:solidFill>
                  <a:srgbClr val="000000"/>
                </a:solidFill>
              </a:rPr>
              <a:t>Loetz</a:t>
            </a:r>
            <a:r>
              <a:rPr lang="de-DE" sz="3200" cap="none" dirty="0">
                <a:solidFill>
                  <a:srgbClr val="000000"/>
                </a:solidFill>
              </a:rPr>
              <a:t> &amp; Alina Langen</a:t>
            </a:r>
            <a:br>
              <a:rPr lang="de-DE" sz="3200" cap="none" dirty="0">
                <a:solidFill>
                  <a:srgbClr val="000000"/>
                </a:solidFill>
              </a:rPr>
            </a:br>
            <a:br>
              <a:rPr lang="de-DE" sz="3200" cap="none" dirty="0">
                <a:solidFill>
                  <a:srgbClr val="000000"/>
                </a:solidFill>
              </a:rPr>
            </a:br>
            <a:br>
              <a:rPr lang="de-DE" sz="3200" cap="none" dirty="0">
                <a:solidFill>
                  <a:srgbClr val="000000"/>
                </a:solidFill>
              </a:rPr>
            </a:br>
            <a:endParaRPr lang="de-DE" sz="32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Unser Team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br>
              <a:rPr lang="de-DE" sz="2800" cap="none" dirty="0">
                <a:solidFill>
                  <a:srgbClr val="000000"/>
                </a:solidFill>
              </a:rPr>
            </a:br>
            <a:r>
              <a:rPr lang="de-DE" sz="2800" cap="none" dirty="0">
                <a:solidFill>
                  <a:srgbClr val="000000"/>
                </a:solidFill>
              </a:rPr>
              <a:t>- Mitbringsel -</a:t>
            </a:r>
            <a:br>
              <a:rPr lang="de-DE" sz="2800" cap="none" dirty="0">
                <a:solidFill>
                  <a:srgbClr val="000000"/>
                </a:solidFill>
              </a:rPr>
            </a:br>
            <a:br>
              <a:rPr lang="de-DE" sz="2800" cap="none" dirty="0">
                <a:solidFill>
                  <a:srgbClr val="000000"/>
                </a:solidFill>
              </a:rPr>
            </a:br>
            <a:r>
              <a:rPr lang="de-DE" sz="2800" cap="none" dirty="0">
                <a:solidFill>
                  <a:srgbClr val="000000"/>
                </a:solidFill>
              </a:rPr>
              <a:t>Eine Plattform zum Austausch von Produkten, die es nur in bestimmten Ländern zu kaufen gibt.</a:t>
            </a: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1400" cap="none" dirty="0">
                <a:solidFill>
                  <a:srgbClr val="000000"/>
                </a:solidFill>
              </a:rPr>
            </a:br>
            <a:endParaRPr lang="de-DE" sz="14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Was war unsere Idee?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pPr algn="l"/>
            <a:r>
              <a:rPr lang="de-DE" sz="2400" cap="none" dirty="0">
                <a:solidFill>
                  <a:srgbClr val="000000"/>
                </a:solidFill>
              </a:rPr>
              <a:t>• Hohes Reiseverhalten der deutschen Bevölkerung (77%)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     </a:t>
            </a:r>
            <a:r>
              <a:rPr lang="de-DE" sz="2400" cap="none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2400" cap="none" dirty="0">
                <a:solidFill>
                  <a:srgbClr val="000000"/>
                </a:solidFill>
              </a:rPr>
              <a:t> Somit viele potenzielle Nutzer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Nutzer helfen Nutzer System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Einnahmemöglichkeiten durch Werbung und später durch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   Käuferschutz (eigenes Zahlungsverfahren)</a:t>
            </a: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endParaRPr lang="de-DE" sz="24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Warum?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Was haben wir verwendet?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3BCD081-785B-4639-8406-CEEFDC32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10" y="2586473"/>
            <a:ext cx="2020929" cy="151569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19F26B0-6F45-4E37-8C79-0BB17B069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07" y="2735643"/>
            <a:ext cx="1976381" cy="136652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1205C7-DD53-4E45-A656-98DC060B8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520" y="4122357"/>
            <a:ext cx="1150889" cy="11508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3A6968-80F7-4FEC-939F-34CB0F56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514" y="2758814"/>
            <a:ext cx="2357471" cy="1320184"/>
          </a:xfrm>
          <a:prstGeom prst="rect">
            <a:avLst/>
          </a:prstGeom>
        </p:spPr>
      </p:pic>
      <p:pic>
        <p:nvPicPr>
          <p:cNvPr id="1028" name="Picture 4" descr="Bildergebnis für angular logo">
            <a:extLst>
              <a:ext uri="{FF2B5EF4-FFF2-40B4-BE49-F238E27FC236}">
                <a16:creationId xmlns:a16="http://schemas.microsoft.com/office/drawing/2014/main" id="{D8A5E3A2-7202-4D0E-A978-F19C0613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1" y="4122357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in memory datenbank h2">
            <a:extLst>
              <a:ext uri="{FF2B5EF4-FFF2-40B4-BE49-F238E27FC236}">
                <a16:creationId xmlns:a16="http://schemas.microsoft.com/office/drawing/2014/main" id="{5564CC96-C083-4C83-853B-137279BA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688" y="4355743"/>
            <a:ext cx="857201" cy="8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8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567836"/>
            <a:ext cx="8361229" cy="2936146"/>
          </a:xfrm>
        </p:spPr>
        <p:txBody>
          <a:bodyPr/>
          <a:lstStyle/>
          <a:p>
            <a:pPr algn="l"/>
            <a:r>
              <a:rPr lang="de-DE" sz="2400" cap="none" dirty="0">
                <a:solidFill>
                  <a:srgbClr val="000000"/>
                </a:solidFill>
              </a:rPr>
              <a:t>• Profilanlage 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Erstellung von Gesuchen (Bild, Land, Produkt, Beschreibung)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Kontaktaufnahme über Gesuche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Leichte Bedienung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Ansprechendes Design</a:t>
            </a: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C00000"/>
                </a:solidFill>
              </a:rPr>
            </a:br>
            <a:br>
              <a:rPr lang="de-DE" sz="1400" cap="none" dirty="0">
                <a:solidFill>
                  <a:srgbClr val="000000"/>
                </a:solidFill>
              </a:rPr>
            </a:br>
            <a:endParaRPr lang="de-DE" sz="14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Was haben wir umgesetzt</a:t>
            </a:r>
            <a:r>
              <a:rPr lang="de-DE" sz="3600" dirty="0">
                <a:solidFill>
                  <a:srgbClr val="000000"/>
                </a:solidFill>
              </a:rPr>
              <a:t>?</a:t>
            </a:r>
            <a:endParaRPr lang="de-DE" sz="4000" dirty="0">
              <a:solidFill>
                <a:srgbClr val="000000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pPr algn="l"/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Suche / Filter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Persistente Datenbank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Hochladen von eigenen Bildern</a:t>
            </a: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endParaRPr lang="de-DE" sz="24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000000"/>
                </a:solidFill>
              </a:rPr>
              <a:t>Ausblick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C4A36D6-F4D3-444A-B05E-94FAEBAD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3405756"/>
            <a:ext cx="8361229" cy="2098226"/>
          </a:xfrm>
        </p:spPr>
        <p:txBody>
          <a:bodyPr/>
          <a:lstStyle/>
          <a:p>
            <a:pPr algn="l"/>
            <a:br>
              <a:rPr lang="de-DE" sz="32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Arbeitsteilung </a:t>
            </a:r>
            <a:br>
              <a:rPr lang="de-DE" sz="2400" cap="none" dirty="0">
                <a:solidFill>
                  <a:srgbClr val="000000"/>
                </a:solidFill>
              </a:rPr>
            </a:br>
            <a:r>
              <a:rPr lang="de-DE" sz="2400" cap="none" dirty="0">
                <a:solidFill>
                  <a:srgbClr val="000000"/>
                </a:solidFill>
              </a:rPr>
              <a:t>• Keine Zeit verschwenden</a:t>
            </a: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br>
              <a:rPr lang="de-DE" sz="2400" cap="none" dirty="0">
                <a:solidFill>
                  <a:srgbClr val="000000"/>
                </a:solidFill>
              </a:rPr>
            </a:br>
            <a:endParaRPr lang="de-DE" sz="2400" cap="none" dirty="0">
              <a:solidFill>
                <a:srgbClr val="00000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822679"/>
            <a:ext cx="6831673" cy="1086237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000000"/>
                </a:solidFill>
              </a:rPr>
              <a:t>Lessons-Learned</a:t>
            </a:r>
            <a:endParaRPr lang="de-DE" sz="4000" dirty="0">
              <a:solidFill>
                <a:srgbClr val="000000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9A932E28-9949-4560-8B9F-11B04F0E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342763"/>
            <a:ext cx="6831673" cy="1086237"/>
          </a:xfrm>
        </p:spPr>
        <p:txBody>
          <a:bodyPr>
            <a:noAutofit/>
          </a:bodyPr>
          <a:lstStyle/>
          <a:p>
            <a:r>
              <a:rPr lang="de-DE" sz="5400" dirty="0">
                <a:solidFill>
                  <a:srgbClr val="000000"/>
                </a:solidFill>
              </a:rPr>
              <a:t>Vielen Dank für Ihre Aufmerksamkeit!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32DB69-F3C1-4B73-8D02-BCAC7FFF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722182"/>
            <a:ext cx="3476194" cy="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949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Benutzerdefiniert 2">
      <a:dk1>
        <a:srgbClr val="56C8C8"/>
      </a:dk1>
      <a:lt1>
        <a:sysClr val="window" lastClr="FFFFFF"/>
      </a:lt1>
      <a:dk2>
        <a:srgbClr val="56C8C8"/>
      </a:dk2>
      <a:lt2>
        <a:srgbClr val="FFFFFF"/>
      </a:lt2>
      <a:accent1>
        <a:srgbClr val="8C8D86"/>
      </a:accent1>
      <a:accent2>
        <a:srgbClr val="FFFFFF"/>
      </a:accent2>
      <a:accent3>
        <a:srgbClr val="FFFFFF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174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Franklin Gothic Book</vt:lpstr>
      <vt:lpstr>Ausschnitt</vt:lpstr>
      <vt:lpstr>Unser Programmentwurf: Mitbringsel   </vt:lpstr>
      <vt:lpstr>Jennifer Balles, Charlotte Loetz &amp; Alina Langen   </vt:lpstr>
      <vt:lpstr> - Mitbringsel -  Eine Plattform zum Austausch von Produkten, die es nur in bestimmten Ländern zu kaufen gibt.   </vt:lpstr>
      <vt:lpstr>• Hohes Reiseverhalten der deutschen Bevölkerung (77%)       Somit viele potenzielle Nutzer • Nutzer helfen Nutzer System • Einnahmemöglichkeiten durch Werbung und später durch    Käuferschutz (eigenes Zahlungsverfahren)  </vt:lpstr>
      <vt:lpstr>PowerPoint-Präsentation</vt:lpstr>
      <vt:lpstr>• Profilanlage  • Erstellung von Gesuchen (Bild, Land, Produkt, Beschreibung) • Kontaktaufnahme über Gesuche • Leichte Bedienung • Ansprechendes Design   </vt:lpstr>
      <vt:lpstr> • Suche / Filter • Persistente Datenbank • Hochladen von eigenen Bildern   </vt:lpstr>
      <vt:lpstr> • Arbeitsteilung  • Keine Zeit verschwenden   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</dc:creator>
  <cp:lastModifiedBy>Alina</cp:lastModifiedBy>
  <cp:revision>14</cp:revision>
  <dcterms:created xsi:type="dcterms:W3CDTF">2019-12-05T13:06:31Z</dcterms:created>
  <dcterms:modified xsi:type="dcterms:W3CDTF">2019-12-06T12:12:08Z</dcterms:modified>
</cp:coreProperties>
</file>