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8" r:id="rId2"/>
    <p:sldId id="264" r:id="rId3"/>
    <p:sldId id="265" r:id="rId4"/>
    <p:sldId id="266" r:id="rId5"/>
  </p:sldIdLst>
  <p:sldSz cx="9144000" cy="5143500" type="screen16x9"/>
  <p:notesSz cx="6858000" cy="9144000"/>
  <p:embeddedFontLst>
    <p:embeddedFont>
      <p:font typeface="Merriweather" panose="020B060402020202020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2c36003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2c36003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a24db35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a24db35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c5fa2059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c5fa2059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www.mit-bring-sel.de</a:t>
            </a:r>
            <a:br>
              <a:rPr lang="de-DE" dirty="0"/>
            </a:b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4294967295"/>
          </p:nvPr>
        </p:nvSpPr>
        <p:spPr>
          <a:xfrm>
            <a:off x="4428067" y="660400"/>
            <a:ext cx="4165600" cy="4277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lang="de" sz="18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sz="1800" dirty="0">
                <a:solidFill>
                  <a:srgbClr val="000000"/>
                </a:solidFill>
              </a:rPr>
              <a:t>Eine Idee von Jennifer Balles, Charlotte </a:t>
            </a:r>
            <a:r>
              <a:rPr lang="de-DE" sz="1800" dirty="0" err="1">
                <a:solidFill>
                  <a:srgbClr val="000000"/>
                </a:solidFill>
              </a:rPr>
              <a:t>Loetz</a:t>
            </a:r>
            <a:r>
              <a:rPr lang="de-DE" sz="1800" dirty="0">
                <a:solidFill>
                  <a:srgbClr val="000000"/>
                </a:solidFill>
              </a:rPr>
              <a:t> und Alina Langen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1E86434-AB85-4846-A77F-8DAA4D8F7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50" y="1861608"/>
            <a:ext cx="2857500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haben wir bereits umgesetzt?</a:t>
            </a:r>
            <a:endParaRPr dirty="0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4FC0A137-A582-4BF5-9F77-08C808978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 err="1"/>
              <a:t>Loginsystem</a:t>
            </a:r>
            <a:endParaRPr lang="de-DE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/>
              <a:t>Design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/>
              <a:t>Datenbankanbindung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/>
              <a:t>Anlage von Gesuchen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Probleme</a:t>
            </a:r>
            <a:endParaRPr dirty="0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227F5A73-389A-4C86-A4A5-ED2C653F1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/>
              <a:t>Bevor man sich eingeloggt hat, kann die Startseite (mit Bildern) nicht richtig angezeigt werden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/>
              <a:t>Wenn wir bei Anlage eines Gesuches auf „</a:t>
            </a:r>
            <a:r>
              <a:rPr lang="de-DE" sz="1800" dirty="0" err="1"/>
              <a:t>Submit</a:t>
            </a:r>
            <a:r>
              <a:rPr lang="de-DE" sz="1800" dirty="0"/>
              <a:t>“ klicken, muss das Fenster erst wieder geschlossen und die Seite neu geladen werden, damit das Gesuch angezeigt wird.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B6788-EE7E-4C10-98DA-141F0D41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möchten wir verbessern?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5EE7B8-1A9D-49F7-BA98-03445F597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482C0-002F-4750-B0D3-8D2E2B63FE8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 indent="-342900">
              <a:buSzPts val="1800"/>
              <a:buChar char="-"/>
            </a:pPr>
            <a:r>
              <a:rPr lang="de-DE" sz="1800" dirty="0"/>
              <a:t>Profilverwaltung anlegen</a:t>
            </a:r>
          </a:p>
          <a:p>
            <a:pPr lvl="0" indent="-342900">
              <a:buSzPts val="1800"/>
              <a:buChar char="-"/>
            </a:pPr>
            <a:r>
              <a:rPr lang="de-DE" sz="1800" dirty="0" err="1"/>
              <a:t>Loginsystem</a:t>
            </a:r>
            <a:r>
              <a:rPr lang="de-DE" sz="1800" dirty="0"/>
              <a:t> anpassen</a:t>
            </a:r>
          </a:p>
          <a:p>
            <a:pPr lvl="0" indent="-342900">
              <a:buSzPts val="1800"/>
              <a:buChar char="-"/>
            </a:pPr>
            <a:r>
              <a:rPr lang="de-DE" sz="1800" dirty="0"/>
              <a:t>Logo sichtbarer machen</a:t>
            </a:r>
          </a:p>
          <a:p>
            <a:pPr lvl="0" indent="-342900">
              <a:buSzPts val="1800"/>
              <a:buChar char="-"/>
            </a:pPr>
            <a:r>
              <a:rPr lang="de-DE" sz="1800" dirty="0"/>
              <a:t>Speicherung von Gesuchen mit Bild</a:t>
            </a:r>
          </a:p>
          <a:p>
            <a:pPr lvl="0" indent="-342900">
              <a:buSzPts val="1800"/>
              <a:buChar char="-"/>
            </a:pPr>
            <a:r>
              <a:rPr lang="de-DE" sz="1800" dirty="0"/>
              <a:t>Bessere Lösung zur Anlage eines Gesuches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839558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101</Words>
  <Application>Microsoft Office PowerPoint</Application>
  <PresentationFormat>Bildschirmpräsentation (16:9)</PresentationFormat>
  <Paragraphs>20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Roboto</vt:lpstr>
      <vt:lpstr>Arial</vt:lpstr>
      <vt:lpstr>Merriweather</vt:lpstr>
      <vt:lpstr>Paradigm</vt:lpstr>
      <vt:lpstr>www.mit-bring-sel.de </vt:lpstr>
      <vt:lpstr>Was haben wir bereits umgesetzt?</vt:lpstr>
      <vt:lpstr>Probleme</vt:lpstr>
      <vt:lpstr>Was möchten wir verbessern?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Webprogrammierung</dc:title>
  <cp:lastModifiedBy>Alina</cp:lastModifiedBy>
  <cp:revision>19</cp:revision>
  <dcterms:modified xsi:type="dcterms:W3CDTF">2019-11-27T17:34:48Z</dcterms:modified>
</cp:coreProperties>
</file>