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59" r:id="rId3"/>
  </p:sldMasterIdLst>
  <p:notesMasterIdLst>
    <p:notesMasterId r:id="rId29"/>
  </p:notesMasterIdLst>
  <p:sldIdLst>
    <p:sldId id="270" r:id="rId4"/>
    <p:sldId id="271" r:id="rId5"/>
    <p:sldId id="257" r:id="rId6"/>
    <p:sldId id="258" r:id="rId7"/>
    <p:sldId id="259" r:id="rId8"/>
    <p:sldId id="264" r:id="rId9"/>
    <p:sldId id="261" r:id="rId10"/>
    <p:sldId id="260" r:id="rId11"/>
    <p:sldId id="262" r:id="rId12"/>
    <p:sldId id="265" r:id="rId13"/>
    <p:sldId id="263" r:id="rId14"/>
    <p:sldId id="266" r:id="rId15"/>
    <p:sldId id="267" r:id="rId16"/>
    <p:sldId id="268" r:id="rId17"/>
    <p:sldId id="272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Kudirka" initials="JK" lastIdx="1" clrIdx="0">
    <p:extLst>
      <p:ext uri="{19B8F6BF-5375-455C-9EA6-DF929625EA0E}">
        <p15:presenceInfo xmlns:p15="http://schemas.microsoft.com/office/powerpoint/2012/main" userId="3539e101162d3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FF"/>
    <a:srgbClr val="00AFE1"/>
    <a:srgbClr val="013A89"/>
    <a:srgbClr val="4C7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5EB9A-6263-438E-A4D2-E26BFD30405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E9E4B-AC6F-490A-9BAD-38E99485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6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er Sotware Sys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CDC37F-2297-4309-B285-E407179414EE}"/>
              </a:ext>
            </a:extLst>
          </p:cNvPr>
          <p:cNvGrpSpPr/>
          <p:nvPr userDrawn="1"/>
        </p:nvGrpSpPr>
        <p:grpSpPr>
          <a:xfrm>
            <a:off x="151172" y="59006"/>
            <a:ext cx="8933835" cy="648929"/>
            <a:chOff x="151171" y="58994"/>
            <a:chExt cx="8933835" cy="648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FF6EF3-15CB-49B3-ABA1-95D855CA6995}"/>
                </a:ext>
              </a:extLst>
            </p:cNvPr>
            <p:cNvGrpSpPr/>
            <p:nvPr/>
          </p:nvGrpSpPr>
          <p:grpSpPr>
            <a:xfrm>
              <a:off x="6195412" y="58994"/>
              <a:ext cx="2889594" cy="547531"/>
              <a:chOff x="147650" y="139122"/>
              <a:chExt cx="3852792" cy="73004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AC5131-1147-497C-B54A-0997C8B68254}"/>
                  </a:ext>
                </a:extLst>
              </p:cNvPr>
              <p:cNvSpPr txBox="1"/>
              <p:nvPr/>
            </p:nvSpPr>
            <p:spPr>
              <a:xfrm>
                <a:off x="859411" y="319477"/>
                <a:ext cx="3141031" cy="40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1" dirty="0">
                    <a:solidFill>
                      <a:srgbClr val="013A89"/>
                    </a:solidFill>
                    <a:latin typeface="Franklin Gothic Heavy" panose="020B0903020102020204" pitchFamily="34" charset="0"/>
                  </a:rPr>
                  <a:t>Premier Software Systems</a:t>
                </a:r>
              </a:p>
            </p:txBody>
          </p:sp>
          <p:pic>
            <p:nvPicPr>
              <p:cNvPr id="8" name="Picture 7" descr="A picture containing vector graphics&#10;&#10;Description generated with high confidence">
                <a:extLst>
                  <a:ext uri="{FF2B5EF4-FFF2-40B4-BE49-F238E27FC236}">
                    <a16:creationId xmlns:a16="http://schemas.microsoft.com/office/drawing/2014/main" id="{CDE9B30D-1392-42B2-936D-93BF32F1E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50" y="139122"/>
                <a:ext cx="711761" cy="730041"/>
              </a:xfrm>
              <a:prstGeom prst="rect">
                <a:avLst/>
              </a:prstGeom>
            </p:spPr>
          </p:pic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82C6B98-AFC0-47C5-864A-7E6D6D7BEC78}"/>
                </a:ext>
              </a:extLst>
            </p:cNvPr>
            <p:cNvCxnSpPr>
              <a:cxnSpLocks/>
            </p:cNvCxnSpPr>
            <p:nvPr/>
          </p:nvCxnSpPr>
          <p:spPr>
            <a:xfrm>
              <a:off x="151171" y="707923"/>
              <a:ext cx="8841658" cy="0"/>
            </a:xfrm>
            <a:prstGeom prst="line">
              <a:avLst/>
            </a:prstGeom>
            <a:ln w="25400">
              <a:solidFill>
                <a:srgbClr val="4C75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CBF367C3-7420-4548-A49B-EB5D626A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1" y="365125"/>
            <a:ext cx="5442966" cy="3427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13A8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1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03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6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8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10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30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46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8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mier Sotware Sys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C6B98-AFC0-47C5-864A-7E6D6D7BEC78}"/>
              </a:ext>
            </a:extLst>
          </p:cNvPr>
          <p:cNvCxnSpPr>
            <a:cxnSpLocks/>
          </p:cNvCxnSpPr>
          <p:nvPr/>
        </p:nvCxnSpPr>
        <p:spPr>
          <a:xfrm flipV="1">
            <a:off x="157780" y="729232"/>
            <a:ext cx="8828440" cy="7964"/>
          </a:xfrm>
          <a:prstGeom prst="line">
            <a:avLst/>
          </a:prstGeom>
          <a:ln w="25400">
            <a:solidFill>
              <a:srgbClr val="4C7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F367C3-7420-4548-A49B-EB5D626A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" y="386434"/>
            <a:ext cx="5271551" cy="3427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13A8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C864D8-1915-4319-B179-4FE6BA8F3D67}"/>
              </a:ext>
            </a:extLst>
          </p:cNvPr>
          <p:cNvGrpSpPr/>
          <p:nvPr userDrawn="1"/>
        </p:nvGrpSpPr>
        <p:grpSpPr>
          <a:xfrm>
            <a:off x="5404276" y="60537"/>
            <a:ext cx="3681204" cy="640080"/>
            <a:chOff x="2807378" y="2699284"/>
            <a:chExt cx="3681204" cy="6400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C5131-1147-497C-B54A-0997C8B68254}"/>
                </a:ext>
              </a:extLst>
            </p:cNvPr>
            <p:cNvSpPr txBox="1"/>
            <p:nvPr/>
          </p:nvSpPr>
          <p:spPr>
            <a:xfrm>
              <a:off x="3431431" y="2834658"/>
              <a:ext cx="3057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13A89"/>
                  </a:solidFill>
                  <a:latin typeface="Franklin Gothic Heavy" panose="020B0903020102020204" pitchFamily="34" charset="0"/>
                </a:rPr>
                <a:t>Premier Software Systems</a:t>
              </a:r>
            </a:p>
          </p:txBody>
        </p:sp>
        <p:pic>
          <p:nvPicPr>
            <p:cNvPr id="9" name="Picture 8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884FEC71-37BD-42AC-A742-99F1DE708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378" y="2699284"/>
              <a:ext cx="624054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1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2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57E0-6E07-4F01-B7ED-04642DD4E6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AB95-C22A-4207-946B-DE9C017E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B4B98A-EFE3-490C-B3A7-40F84D11F787}"/>
              </a:ext>
            </a:extLst>
          </p:cNvPr>
          <p:cNvGrpSpPr/>
          <p:nvPr/>
        </p:nvGrpSpPr>
        <p:grpSpPr>
          <a:xfrm>
            <a:off x="2286983" y="1671389"/>
            <a:ext cx="4570034" cy="3515223"/>
            <a:chOff x="2286983" y="841982"/>
            <a:chExt cx="4570034" cy="3515223"/>
          </a:xfrm>
        </p:grpSpPr>
        <p:pic>
          <p:nvPicPr>
            <p:cNvPr id="4" name="Picture 3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BCD937D7-CC4E-4CE9-A9B7-244A7F3D5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291" y="841982"/>
              <a:ext cx="2915419" cy="29902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3D4F13-18B2-48A2-B50E-E513DA6E36FA}"/>
                </a:ext>
              </a:extLst>
            </p:cNvPr>
            <p:cNvSpPr txBox="1"/>
            <p:nvPr/>
          </p:nvSpPr>
          <p:spPr>
            <a:xfrm>
              <a:off x="2286983" y="3895540"/>
              <a:ext cx="4570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4FF"/>
                  </a:solidFill>
                  <a:latin typeface="Franklin Gothic Heavy" panose="020B0903020102020204" pitchFamily="34" charset="0"/>
                </a:rPr>
                <a:t>PREMIER SOFTWARE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01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6EC7-81D8-4D52-A685-90220C2B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41A46-65F1-4AA1-B036-F4AD89A27E87}"/>
              </a:ext>
            </a:extLst>
          </p:cNvPr>
          <p:cNvSpPr txBox="1"/>
          <p:nvPr/>
        </p:nvSpPr>
        <p:spPr>
          <a:xfrm>
            <a:off x="2953224" y="3044280"/>
            <a:ext cx="3237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WCF Services</a:t>
            </a:r>
          </a:p>
        </p:txBody>
      </p:sp>
    </p:spTree>
    <p:extLst>
      <p:ext uri="{BB962C8B-B14F-4D97-AF65-F5344CB8AC3E}">
        <p14:creationId xmlns:p14="http://schemas.microsoft.com/office/powerpoint/2010/main" val="100906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8319-C35E-49CB-A942-ED05C8A6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EEC14B0F-D9FF-4840-8B8D-D3FC69EB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1881188"/>
            <a:ext cx="1584325" cy="7175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Manager</a:t>
            </a:r>
            <a:r>
              <a:rPr lang="en-US" altLang="en-US" sz="1200" dirty="0"/>
              <a:t>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6" name="Rectangle 55">
            <a:extLst>
              <a:ext uri="{FF2B5EF4-FFF2-40B4-BE49-F238E27FC236}">
                <a16:creationId xmlns:a16="http://schemas.microsoft.com/office/drawing/2014/main" id="{F675383F-0D45-4EDC-96EA-BA787710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473450"/>
            <a:ext cx="1404937" cy="8143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AAAA</a:t>
            </a:r>
            <a:br>
              <a:rPr lang="en-US" altLang="en-US" sz="1200" b="1" dirty="0"/>
            </a:br>
            <a:r>
              <a:rPr lang="en-US" altLang="en-US" sz="1200" b="1" dirty="0"/>
              <a:t>Resource Access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6AC67AEB-9470-4AF5-9C8B-605CCB47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3614738"/>
            <a:ext cx="1273175" cy="6683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Logbook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D4827651-7A80-4ED9-A3EB-B71DF4D2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895475"/>
            <a:ext cx="1346200" cy="728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Engine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73084CB8-6D4F-49D5-836D-5B1ECC20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711325"/>
            <a:ext cx="1954213" cy="1023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7C4922A-4287-41B4-9556-BB5C65A2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722438"/>
            <a:ext cx="1587500" cy="1012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Rectangle 64">
            <a:extLst>
              <a:ext uri="{FF2B5EF4-FFF2-40B4-BE49-F238E27FC236}">
                <a16:creationId xmlns:a16="http://schemas.microsoft.com/office/drawing/2014/main" id="{C3D61D07-C4F1-47AE-AC10-BEC1A900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259138"/>
            <a:ext cx="1808163" cy="1231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C308039C-F064-4686-8071-61AE8323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527425"/>
            <a:ext cx="1600200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1497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FBEE-4598-4F2F-8F18-78C54067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BEEA8-6760-4220-B922-6A7A1E0ECFFB}"/>
              </a:ext>
            </a:extLst>
          </p:cNvPr>
          <p:cNvSpPr txBox="1"/>
          <p:nvPr/>
        </p:nvSpPr>
        <p:spPr>
          <a:xfrm>
            <a:off x="3358912" y="3044280"/>
            <a:ext cx="2426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45995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8E3B-8983-4092-868C-EC791116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Boundaries</a:t>
            </a:r>
          </a:p>
        </p:txBody>
      </p:sp>
      <p:sp>
        <p:nvSpPr>
          <p:cNvPr id="3" name="Rectangle 84">
            <a:extLst>
              <a:ext uri="{FF2B5EF4-FFF2-40B4-BE49-F238E27FC236}">
                <a16:creationId xmlns:a16="http://schemas.microsoft.com/office/drawing/2014/main" id="{F688CB32-B1BD-4939-8AEB-6FCA16FE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971521"/>
            <a:ext cx="3101975" cy="21193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107">
            <a:extLst>
              <a:ext uri="{FF2B5EF4-FFF2-40B4-BE49-F238E27FC236}">
                <a16:creationId xmlns:a16="http://schemas.microsoft.com/office/drawing/2014/main" id="{DBE8DE2E-26F6-43F9-94D6-0026C249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425671"/>
            <a:ext cx="1346200" cy="593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Engine</a:t>
            </a:r>
            <a:br>
              <a:rPr lang="en-US" altLang="en-US" sz="1000" b="1" dirty="0"/>
            </a:br>
            <a:r>
              <a:rPr lang="en-US" altLang="en-US" sz="1000" dirty="0"/>
              <a:t>Library </a:t>
            </a:r>
            <a:br>
              <a:rPr lang="en-US" altLang="en-US" sz="1000" dirty="0"/>
            </a:br>
            <a:r>
              <a:rPr lang="en-US" altLang="en-US" sz="1000" dirty="0"/>
              <a:t>Assembly (DLL)</a:t>
            </a:r>
          </a:p>
        </p:txBody>
      </p:sp>
      <p:sp>
        <p:nvSpPr>
          <p:cNvPr id="5" name="Rectangle 109">
            <a:extLst>
              <a:ext uri="{FF2B5EF4-FFF2-40B4-BE49-F238E27FC236}">
                <a16:creationId xmlns:a16="http://schemas.microsoft.com/office/drawing/2014/main" id="{48416E7A-29C6-46D7-A4AC-497F2B9B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057246"/>
            <a:ext cx="1346200" cy="573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Manager </a:t>
            </a:r>
            <a:br>
              <a:rPr lang="en-US" altLang="en-US" sz="1000" b="1" dirty="0"/>
            </a:br>
            <a:r>
              <a:rPr lang="en-US" altLang="en-US" sz="1000" dirty="0"/>
              <a:t>Library </a:t>
            </a:r>
            <a:br>
              <a:rPr lang="en-US" altLang="en-US" sz="1000" dirty="0"/>
            </a:br>
            <a:r>
              <a:rPr lang="en-US" altLang="en-US" sz="1000" dirty="0"/>
              <a:t>Assembly (DLL)</a:t>
            </a:r>
          </a:p>
        </p:txBody>
      </p:sp>
      <p:sp>
        <p:nvSpPr>
          <p:cNvPr id="6" name="Rectangle 115">
            <a:extLst>
              <a:ext uri="{FF2B5EF4-FFF2-40B4-BE49-F238E27FC236}">
                <a16:creationId xmlns:a16="http://schemas.microsoft.com/office/drawing/2014/main" id="{E960D42A-6E4C-4A0C-9D57-BC42307B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32" y="4552072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Logbook</a:t>
            </a:r>
            <a:br>
              <a:rPr lang="en-US" altLang="en-US" sz="1000" b="1" dirty="0"/>
            </a:br>
            <a:r>
              <a:rPr lang="en-US" altLang="en-US" sz="1000" dirty="0"/>
              <a:t>Library </a:t>
            </a:r>
            <a:br>
              <a:rPr lang="en-US" altLang="en-US" sz="1000" dirty="0"/>
            </a:br>
            <a:r>
              <a:rPr lang="en-US" altLang="en-US" sz="1000" dirty="0"/>
              <a:t>Assembly (DLL)</a:t>
            </a:r>
          </a:p>
        </p:txBody>
      </p:sp>
      <p:sp>
        <p:nvSpPr>
          <p:cNvPr id="7" name="Rectangle 117">
            <a:extLst>
              <a:ext uri="{FF2B5EF4-FFF2-40B4-BE49-F238E27FC236}">
                <a16:creationId xmlns:a16="http://schemas.microsoft.com/office/drawing/2014/main" id="{BD450C84-E336-41DE-9143-32CC7F14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82" y="4379035"/>
            <a:ext cx="1676400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8">
            <a:extLst>
              <a:ext uri="{FF2B5EF4-FFF2-40B4-BE49-F238E27FC236}">
                <a16:creationId xmlns:a16="http://schemas.microsoft.com/office/drawing/2014/main" id="{135B9877-DBF4-416D-BD4E-787616C2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2803371"/>
            <a:ext cx="1404937" cy="6635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 err="1"/>
              <a:t>AAADataAccess</a:t>
            </a:r>
            <a:br>
              <a:rPr lang="en-US" altLang="en-US" sz="1000" b="1" dirty="0"/>
            </a:br>
            <a:r>
              <a:rPr lang="en-US" altLang="en-US" sz="1000" dirty="0"/>
              <a:t>Library </a:t>
            </a:r>
            <a:br>
              <a:rPr lang="en-US" altLang="en-US" sz="1000" dirty="0"/>
            </a:br>
            <a:r>
              <a:rPr lang="en-US" altLang="en-US" sz="1000" dirty="0"/>
              <a:t>Assembly (DLL)</a:t>
            </a:r>
          </a:p>
        </p:txBody>
      </p:sp>
      <p:sp>
        <p:nvSpPr>
          <p:cNvPr id="9" name="Rectangle 119">
            <a:extLst>
              <a:ext uri="{FF2B5EF4-FFF2-40B4-BE49-F238E27FC236}">
                <a16:creationId xmlns:a16="http://schemas.microsoft.com/office/drawing/2014/main" id="{2E01888F-46AA-4734-96B0-1FCBC3EF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47583"/>
            <a:ext cx="1273175" cy="582613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Client</a:t>
            </a:r>
            <a:br>
              <a:rPr lang="en-US" altLang="en-US" sz="1000" b="1" dirty="0"/>
            </a:br>
            <a:r>
              <a:rPr lang="en-US" altLang="en-US" sz="1000" dirty="0"/>
              <a:t>Application </a:t>
            </a:r>
            <a:br>
              <a:rPr lang="en-US" altLang="en-US" sz="1000" dirty="0"/>
            </a:br>
            <a:r>
              <a:rPr lang="en-US" altLang="en-US" sz="1000" dirty="0"/>
              <a:t>Assembly (EXE)</a:t>
            </a:r>
          </a:p>
        </p:txBody>
      </p:sp>
      <p:sp>
        <p:nvSpPr>
          <p:cNvPr id="10" name="Rectangle 124">
            <a:extLst>
              <a:ext uri="{FF2B5EF4-FFF2-40B4-BE49-F238E27FC236}">
                <a16:creationId xmlns:a16="http://schemas.microsoft.com/office/drawing/2014/main" id="{050A12A8-06FA-4FE5-BA32-BEF6187D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94" y="5683960"/>
            <a:ext cx="1273175" cy="7286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Client</a:t>
            </a:r>
            <a:br>
              <a:rPr lang="en-US" altLang="en-US" sz="1000" b="1" dirty="0"/>
            </a:br>
            <a:r>
              <a:rPr lang="en-US" altLang="en-US" sz="1000" dirty="0"/>
              <a:t>Application </a:t>
            </a:r>
            <a:br>
              <a:rPr lang="en-US" altLang="en-US" sz="1000" dirty="0"/>
            </a:br>
            <a:r>
              <a:rPr lang="en-US" altLang="en-US" sz="1000" dirty="0"/>
              <a:t>Assembly (EXE)</a:t>
            </a:r>
          </a:p>
        </p:txBody>
      </p:sp>
      <p:sp>
        <p:nvSpPr>
          <p:cNvPr id="11" name="Rectangle 126">
            <a:extLst>
              <a:ext uri="{FF2B5EF4-FFF2-40B4-BE49-F238E27FC236}">
                <a16:creationId xmlns:a16="http://schemas.microsoft.com/office/drawing/2014/main" id="{D9C72736-AD19-44AB-A418-E437873A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807" y="4520322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 err="1"/>
              <a:t>LogbookViewer</a:t>
            </a:r>
            <a:br>
              <a:rPr lang="en-US" altLang="en-US" sz="1000" b="1" dirty="0"/>
            </a:br>
            <a:r>
              <a:rPr lang="en-US" altLang="en-US" sz="1000" dirty="0"/>
              <a:t>Application </a:t>
            </a:r>
            <a:br>
              <a:rPr lang="en-US" altLang="en-US" sz="1000" dirty="0"/>
            </a:br>
            <a:r>
              <a:rPr lang="en-US" altLang="en-US" sz="1000" dirty="0"/>
              <a:t>Assembly (EXE)</a:t>
            </a:r>
          </a:p>
        </p:txBody>
      </p:sp>
      <p:sp>
        <p:nvSpPr>
          <p:cNvPr id="12" name="Rectangle 127">
            <a:extLst>
              <a:ext uri="{FF2B5EF4-FFF2-40B4-BE49-F238E27FC236}">
                <a16:creationId xmlns:a16="http://schemas.microsoft.com/office/drawing/2014/main" id="{A0B8696F-1FDC-4804-BA56-F28DEC49A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619" y="5650622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b="1" dirty="0"/>
              <a:t>Reports</a:t>
            </a:r>
            <a:br>
              <a:rPr lang="en-US" altLang="en-US" sz="1000" b="1" dirty="0"/>
            </a:br>
            <a:r>
              <a:rPr lang="en-US" altLang="en-US" sz="1000" dirty="0"/>
              <a:t>Application </a:t>
            </a:r>
            <a:br>
              <a:rPr lang="en-US" altLang="en-US" sz="1000" dirty="0"/>
            </a:br>
            <a:r>
              <a:rPr lang="en-US" altLang="en-US" sz="1000" dirty="0"/>
              <a:t>Assembly (EXE)</a:t>
            </a:r>
          </a:p>
        </p:txBody>
      </p:sp>
      <p:sp>
        <p:nvSpPr>
          <p:cNvPr id="13" name="Rectangle 128">
            <a:extLst>
              <a:ext uri="{FF2B5EF4-FFF2-40B4-BE49-F238E27FC236}">
                <a16:creationId xmlns:a16="http://schemas.microsoft.com/office/drawing/2014/main" id="{07F8726B-5B1D-4F02-9773-9DF0468B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868208"/>
            <a:ext cx="1600200" cy="7556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7">
            <a:extLst>
              <a:ext uri="{FF2B5EF4-FFF2-40B4-BE49-F238E27FC236}">
                <a16:creationId xmlns:a16="http://schemas.microsoft.com/office/drawing/2014/main" id="{7E1D6896-66FB-4BBB-BD83-798625E7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82" y="5588710"/>
            <a:ext cx="1600200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38">
            <a:extLst>
              <a:ext uri="{FF2B5EF4-FFF2-40B4-BE49-F238E27FC236}">
                <a16:creationId xmlns:a16="http://schemas.microsoft.com/office/drawing/2014/main" id="{BEA3D62E-E519-4970-9EB1-48AE2449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57" y="4406022"/>
            <a:ext cx="1566862" cy="9271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9">
            <a:extLst>
              <a:ext uri="{FF2B5EF4-FFF2-40B4-BE49-F238E27FC236}">
                <a16:creationId xmlns:a16="http://schemas.microsoft.com/office/drawing/2014/main" id="{3F46FE6B-B9B4-4BFC-BAFA-098ABF52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57" y="5539497"/>
            <a:ext cx="1566862" cy="9271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08B7-59A3-4B7A-9E8B-6CED1D5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05D49-24CC-4B09-B820-5958F52E59B0}"/>
              </a:ext>
            </a:extLst>
          </p:cNvPr>
          <p:cNvSpPr txBox="1"/>
          <p:nvPr/>
        </p:nvSpPr>
        <p:spPr>
          <a:xfrm>
            <a:off x="3404276" y="3044280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Identities</a:t>
            </a:r>
          </a:p>
        </p:txBody>
      </p:sp>
    </p:spTree>
    <p:extLst>
      <p:ext uri="{BB962C8B-B14F-4D97-AF65-F5344CB8AC3E}">
        <p14:creationId xmlns:p14="http://schemas.microsoft.com/office/powerpoint/2010/main" val="102843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1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F8BBCA10-A62D-4972-8F0B-5356BCAE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02" y="847850"/>
            <a:ext cx="1354138" cy="7921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42C0A8-F512-433E-8232-CC514BD762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2195411" y="1507850"/>
            <a:ext cx="1151" cy="64623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679143-060F-4BB2-B3D5-2F0D13E74D58}"/>
              </a:ext>
            </a:extLst>
          </p:cNvPr>
          <p:cNvCxnSpPr>
            <a:cxnSpLocks/>
          </p:cNvCxnSpPr>
          <p:nvPr/>
        </p:nvCxnSpPr>
        <p:spPr>
          <a:xfrm flipH="1">
            <a:off x="1141937" y="1363186"/>
            <a:ext cx="1" cy="152166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C0B9-DD39-4DD0-A96F-BD76D5C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63D9-D234-4B08-BFE5-87DDA549F988}"/>
              </a:ext>
            </a:extLst>
          </p:cNvPr>
          <p:cNvSpPr txBox="1"/>
          <p:nvPr/>
        </p:nvSpPr>
        <p:spPr>
          <a:xfrm>
            <a:off x="2772854" y="3044280"/>
            <a:ext cx="3598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28934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251B569-34E9-43E7-9F70-F2B33F83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017" y="1319949"/>
            <a:ext cx="1544637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AC00B-CB6F-4C8A-AB5C-210B7484C627}"/>
              </a:ext>
            </a:extLst>
          </p:cNvPr>
          <p:cNvCxnSpPr>
            <a:cxnSpLocks/>
          </p:cNvCxnSpPr>
          <p:nvPr/>
        </p:nvCxnSpPr>
        <p:spPr>
          <a:xfrm flipH="1">
            <a:off x="2195411" y="1507850"/>
            <a:ext cx="1151" cy="64623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0B1F8-42EC-4508-8F58-BE5456C85296}"/>
              </a:ext>
            </a:extLst>
          </p:cNvPr>
          <p:cNvCxnSpPr>
            <a:cxnSpLocks/>
          </p:cNvCxnSpPr>
          <p:nvPr/>
        </p:nvCxnSpPr>
        <p:spPr>
          <a:xfrm flipH="1">
            <a:off x="1141937" y="1363186"/>
            <a:ext cx="1" cy="152166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C0B9-DD39-4DD0-A96F-BD76D5C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63D9-D234-4B08-BFE5-87DDA549F988}"/>
              </a:ext>
            </a:extLst>
          </p:cNvPr>
          <p:cNvSpPr txBox="1"/>
          <p:nvPr/>
        </p:nvSpPr>
        <p:spPr>
          <a:xfrm>
            <a:off x="2916034" y="3044280"/>
            <a:ext cx="3311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9767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27" name="Rectangle 25" descr="Light downward diagonal">
            <a:extLst>
              <a:ext uri="{FF2B5EF4-FFF2-40B4-BE49-F238E27FC236}">
                <a16:creationId xmlns:a16="http://schemas.microsoft.com/office/drawing/2014/main" id="{AC03FBD8-D825-4A77-B1ED-13A3C964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783" y="1175805"/>
            <a:ext cx="1287462" cy="165100"/>
          </a:xfrm>
          <a:prstGeom prst="rect">
            <a:avLst/>
          </a:prstGeom>
          <a:pattFill prst="ltDnDiag">
            <a:fgClr>
              <a:srgbClr val="FF0000"/>
            </a:fgClr>
            <a:bgClr>
              <a:srgbClr val="FFFFFF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1A0951-AA64-405A-980C-C766FD15EF1B}"/>
              </a:ext>
            </a:extLst>
          </p:cNvPr>
          <p:cNvCxnSpPr>
            <a:cxnSpLocks/>
          </p:cNvCxnSpPr>
          <p:nvPr/>
        </p:nvCxnSpPr>
        <p:spPr>
          <a:xfrm flipH="1">
            <a:off x="2195411" y="1507850"/>
            <a:ext cx="1151" cy="64623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8D8D6E-00FC-48B5-8229-07858849E7D6}"/>
              </a:ext>
            </a:extLst>
          </p:cNvPr>
          <p:cNvCxnSpPr>
            <a:cxnSpLocks/>
          </p:cNvCxnSpPr>
          <p:nvPr/>
        </p:nvCxnSpPr>
        <p:spPr>
          <a:xfrm flipH="1">
            <a:off x="1141937" y="1363186"/>
            <a:ext cx="1" cy="152166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973BF1-961F-4CF5-BBEB-700059D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F27E2C-A13A-4594-96C1-8E54DA834E4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13A89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dirty="0">
                <a:solidFill>
                  <a:schemeClr val="tx1"/>
                </a:solidFill>
              </a:rPr>
              <a:t>Use Cases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F32CA8-DF64-446E-90A7-D3E50B40346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dirty="0"/>
              <a:t>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7732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C0B9-DD39-4DD0-A96F-BD76D5C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63D9-D234-4B08-BFE5-87DDA549F988}"/>
              </a:ext>
            </a:extLst>
          </p:cNvPr>
          <p:cNvSpPr txBox="1"/>
          <p:nvPr/>
        </p:nvSpPr>
        <p:spPr>
          <a:xfrm>
            <a:off x="3049820" y="3044280"/>
            <a:ext cx="3044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4542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097A3E07-0E61-4D43-9E00-F678A036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32" y="847850"/>
            <a:ext cx="1354138" cy="7921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BD0CDB-BE55-481E-B766-12227C0530DE}"/>
              </a:ext>
            </a:extLst>
          </p:cNvPr>
          <p:cNvCxnSpPr>
            <a:cxnSpLocks/>
          </p:cNvCxnSpPr>
          <p:nvPr/>
        </p:nvCxnSpPr>
        <p:spPr>
          <a:xfrm flipH="1">
            <a:off x="2195411" y="1507850"/>
            <a:ext cx="1151" cy="64623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D6A3BC-F68F-4412-AB84-D3CA269418D4}"/>
              </a:ext>
            </a:extLst>
          </p:cNvPr>
          <p:cNvCxnSpPr>
            <a:cxnSpLocks/>
          </p:cNvCxnSpPr>
          <p:nvPr/>
        </p:nvCxnSpPr>
        <p:spPr>
          <a:xfrm flipH="1">
            <a:off x="1141937" y="1363186"/>
            <a:ext cx="1" cy="152166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7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C0B9-DD39-4DD0-A96F-BD76D5C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63D9-D234-4B08-BFE5-87DDA549F988}"/>
              </a:ext>
            </a:extLst>
          </p:cNvPr>
          <p:cNvSpPr txBox="1"/>
          <p:nvPr/>
        </p:nvSpPr>
        <p:spPr>
          <a:xfrm>
            <a:off x="2716813" y="3044280"/>
            <a:ext cx="3710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Logical Threads</a:t>
            </a:r>
          </a:p>
        </p:txBody>
      </p:sp>
    </p:spTree>
    <p:extLst>
      <p:ext uri="{BB962C8B-B14F-4D97-AF65-F5344CB8AC3E}">
        <p14:creationId xmlns:p14="http://schemas.microsoft.com/office/powerpoint/2010/main" val="397766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A31C0C01-DCFD-4970-AFB0-BA6894EF3988}"/>
              </a:ext>
            </a:extLst>
          </p:cNvPr>
          <p:cNvSpPr>
            <a:spLocks/>
          </p:cNvSpPr>
          <p:nvPr/>
        </p:nvSpPr>
        <p:spPr bwMode="auto">
          <a:xfrm>
            <a:off x="2070865" y="1507850"/>
            <a:ext cx="252412" cy="4521854"/>
          </a:xfrm>
          <a:custGeom>
            <a:avLst/>
            <a:gdLst>
              <a:gd name="T0" fmla="*/ 77 w 159"/>
              <a:gd name="T1" fmla="*/ 0 h 3364"/>
              <a:gd name="T2" fmla="*/ 146 w 159"/>
              <a:gd name="T3" fmla="*/ 899 h 3364"/>
              <a:gd name="T4" fmla="*/ 0 w 159"/>
              <a:gd name="T5" fmla="*/ 3364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3364">
                <a:moveTo>
                  <a:pt x="77" y="0"/>
                </a:moveTo>
                <a:cubicBezTo>
                  <a:pt x="118" y="169"/>
                  <a:pt x="159" y="338"/>
                  <a:pt x="146" y="899"/>
                </a:cubicBezTo>
                <a:cubicBezTo>
                  <a:pt x="133" y="1460"/>
                  <a:pt x="66" y="2412"/>
                  <a:pt x="0" y="336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1650A1-B812-4846-A9CA-C2D0204CC8CA}"/>
              </a:ext>
            </a:extLst>
          </p:cNvPr>
          <p:cNvCxnSpPr>
            <a:cxnSpLocks/>
          </p:cNvCxnSpPr>
          <p:nvPr/>
        </p:nvCxnSpPr>
        <p:spPr>
          <a:xfrm flipH="1">
            <a:off x="1141937" y="1363186"/>
            <a:ext cx="1" cy="152166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1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973BF1-961F-4CF5-BBEB-700059D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F27E2C-A13A-4594-96C1-8E54DA834E4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13A89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dirty="0">
                <a:solidFill>
                  <a:schemeClr val="tx1"/>
                </a:solidFill>
              </a:rPr>
              <a:t>Interaction Diagrams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F32CA8-DF64-446E-90A7-D3E50B40346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90437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8D28-3589-4D9D-896D-021FF7C8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" y="386434"/>
            <a:ext cx="5271551" cy="342798"/>
          </a:xfrm>
        </p:spPr>
        <p:txBody>
          <a:bodyPr/>
          <a:lstStyle/>
          <a:p>
            <a:r>
              <a:rPr lang="en-US" dirty="0"/>
              <a:t>Scheduled Notifications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F486D-6718-4307-81C1-BC47EFA7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9" y="1059667"/>
            <a:ext cx="9144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Customer</a:t>
            </a:r>
          </a:p>
          <a:p>
            <a:pPr algn="ctr"/>
            <a:r>
              <a:rPr lang="en-US" altLang="en-US" sz="1000" dirty="0"/>
              <a:t>Accessor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CC99EE2-F88B-4D96-9075-76527A9D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69" y="1059667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Communication</a:t>
            </a:r>
          </a:p>
          <a:p>
            <a:pPr algn="ctr"/>
            <a:r>
              <a:rPr lang="en-US" altLang="en-US" sz="1000" dirty="0"/>
              <a:t>Manager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0C2BDEA4-E646-42E4-9933-DD14CE1D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619" y="1059667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Rendering</a:t>
            </a:r>
          </a:p>
          <a:p>
            <a:pPr algn="ctr"/>
            <a:r>
              <a:rPr lang="en-US" altLang="en-US" sz="1000" dirty="0"/>
              <a:t>Engine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57BDB9-46A2-471C-913E-8AFC07A37EB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783819" y="1516867"/>
            <a:ext cx="0" cy="51420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E75663-16C4-4D55-8405-F06D4DE23AD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12969" y="1516867"/>
            <a:ext cx="12189" cy="50744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2FC1E8-ABEC-4E47-B43F-C94E2E67A66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354669" y="1516867"/>
            <a:ext cx="0" cy="50744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6F449-336B-45DA-AE7A-5D74E92F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313" y="1059667"/>
            <a:ext cx="9144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Notification</a:t>
            </a:r>
          </a:p>
          <a:p>
            <a:pPr algn="ctr"/>
            <a:r>
              <a:rPr lang="en-US" altLang="en-US" sz="1000" dirty="0"/>
              <a:t>Accessor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F6DEBA-CE8E-483E-8771-78299DABD7C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82513" y="1516867"/>
            <a:ext cx="0" cy="50284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86E86E-AC9D-4189-A0C0-8079D0300F28}"/>
              </a:ext>
            </a:extLst>
          </p:cNvPr>
          <p:cNvCxnSpPr>
            <a:cxnSpLocks/>
          </p:cNvCxnSpPr>
          <p:nvPr/>
        </p:nvCxnSpPr>
        <p:spPr>
          <a:xfrm flipV="1">
            <a:off x="2275222" y="3159872"/>
            <a:ext cx="5934139" cy="215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BA5A92-484A-41F1-A036-F1597DDE7822}"/>
              </a:ext>
            </a:extLst>
          </p:cNvPr>
          <p:cNvCxnSpPr>
            <a:cxnSpLocks/>
          </p:cNvCxnSpPr>
          <p:nvPr/>
        </p:nvCxnSpPr>
        <p:spPr>
          <a:xfrm flipH="1">
            <a:off x="2293913" y="3271770"/>
            <a:ext cx="5915448" cy="215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B1CB943-2D1A-4E46-9F88-EB318D07DD95}"/>
              </a:ext>
            </a:extLst>
          </p:cNvPr>
          <p:cNvCxnSpPr>
            <a:cxnSpLocks/>
          </p:cNvCxnSpPr>
          <p:nvPr/>
        </p:nvCxnSpPr>
        <p:spPr>
          <a:xfrm flipH="1">
            <a:off x="2293913" y="2781679"/>
            <a:ext cx="142590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2ECB63-95FE-4C43-9B2B-B19AB727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319" y="1059667"/>
            <a:ext cx="9144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Backoffice</a:t>
            </a:r>
          </a:p>
          <a:p>
            <a:pPr algn="ctr"/>
            <a:r>
              <a:rPr lang="en-US" altLang="en-US" sz="1000" dirty="0"/>
              <a:t>Accessor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3C38AAB-C45C-4C15-B250-116ECED73DA6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6925519" y="1516867"/>
            <a:ext cx="0" cy="50284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0ACA3B-D105-475B-8568-3B0DA5CFFF55}"/>
              </a:ext>
            </a:extLst>
          </p:cNvPr>
          <p:cNvCxnSpPr>
            <a:cxnSpLocks/>
          </p:cNvCxnSpPr>
          <p:nvPr/>
        </p:nvCxnSpPr>
        <p:spPr>
          <a:xfrm flipV="1">
            <a:off x="2275222" y="1897357"/>
            <a:ext cx="4560210" cy="1493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E125A4-0D85-430A-A136-96F6E3264F23}"/>
              </a:ext>
            </a:extLst>
          </p:cNvPr>
          <p:cNvCxnSpPr>
            <a:cxnSpLocks/>
          </p:cNvCxnSpPr>
          <p:nvPr/>
        </p:nvCxnSpPr>
        <p:spPr>
          <a:xfrm flipH="1">
            <a:off x="2275222" y="2009782"/>
            <a:ext cx="4569354" cy="1649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1D08A8D-C448-4BEA-85CC-4C84433CF281}"/>
              </a:ext>
            </a:extLst>
          </p:cNvPr>
          <p:cNvSpPr txBox="1"/>
          <p:nvPr/>
        </p:nvSpPr>
        <p:spPr>
          <a:xfrm>
            <a:off x="2373895" y="1739580"/>
            <a:ext cx="1212595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ScheduledNotifications</a:t>
            </a:r>
            <a:r>
              <a:rPr lang="en-US" sz="800" dirty="0"/>
              <a:t>()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1C42BF7-52FB-408A-9884-A6EE51356DA7}"/>
              </a:ext>
            </a:extLst>
          </p:cNvPr>
          <p:cNvCxnSpPr>
            <a:cxnSpLocks/>
          </p:cNvCxnSpPr>
          <p:nvPr/>
        </p:nvCxnSpPr>
        <p:spPr>
          <a:xfrm flipV="1">
            <a:off x="2288116" y="2242024"/>
            <a:ext cx="2985610" cy="148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8FB4CF6-D9AD-4545-AD80-F84F75F3C52B}"/>
              </a:ext>
            </a:extLst>
          </p:cNvPr>
          <p:cNvSpPr txBox="1"/>
          <p:nvPr/>
        </p:nvSpPr>
        <p:spPr>
          <a:xfrm>
            <a:off x="2373895" y="2082790"/>
            <a:ext cx="960519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MatchCustomers</a:t>
            </a:r>
            <a:r>
              <a:rPr lang="en-US" sz="800" dirty="0"/>
              <a:t>()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B19330B-E56E-446D-A59A-21F2BF9074D3}"/>
              </a:ext>
            </a:extLst>
          </p:cNvPr>
          <p:cNvCxnSpPr>
            <a:cxnSpLocks/>
          </p:cNvCxnSpPr>
          <p:nvPr/>
        </p:nvCxnSpPr>
        <p:spPr>
          <a:xfrm flipH="1">
            <a:off x="2265638" y="2356853"/>
            <a:ext cx="3008088" cy="2152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ED2305B-5B7A-4A6B-97A6-2034ABA91F90}"/>
              </a:ext>
            </a:extLst>
          </p:cNvPr>
          <p:cNvCxnSpPr>
            <a:cxnSpLocks/>
          </p:cNvCxnSpPr>
          <p:nvPr/>
        </p:nvCxnSpPr>
        <p:spPr>
          <a:xfrm flipV="1">
            <a:off x="3866123" y="2654727"/>
            <a:ext cx="2978451" cy="60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8B9F0DF-D06C-4D7D-9B8D-E2E45A26C741}"/>
              </a:ext>
            </a:extLst>
          </p:cNvPr>
          <p:cNvCxnSpPr>
            <a:cxnSpLocks/>
          </p:cNvCxnSpPr>
          <p:nvPr/>
        </p:nvCxnSpPr>
        <p:spPr>
          <a:xfrm flipH="1">
            <a:off x="3866123" y="2748284"/>
            <a:ext cx="297845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5C2C8C1-12C6-4637-81BE-A5751CFA6B5E}"/>
              </a:ext>
            </a:extLst>
          </p:cNvPr>
          <p:cNvSpPr txBox="1"/>
          <p:nvPr/>
        </p:nvSpPr>
        <p:spPr>
          <a:xfrm>
            <a:off x="3978820" y="2472304"/>
            <a:ext cx="1135247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NotificationTemplate</a:t>
            </a:r>
            <a:r>
              <a:rPr lang="en-US" sz="800" dirty="0"/>
              <a:t>()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E23EC1-6905-4E75-956F-D9D20B86D4CC}"/>
              </a:ext>
            </a:extLst>
          </p:cNvPr>
          <p:cNvSpPr/>
          <p:nvPr/>
        </p:nvSpPr>
        <p:spPr>
          <a:xfrm>
            <a:off x="6844575" y="1753383"/>
            <a:ext cx="146304" cy="1154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8261BA-4CA3-4608-8D2A-F1CD0AF111E1}"/>
              </a:ext>
            </a:extLst>
          </p:cNvPr>
          <p:cNvSpPr/>
          <p:nvPr/>
        </p:nvSpPr>
        <p:spPr>
          <a:xfrm>
            <a:off x="5281517" y="2142392"/>
            <a:ext cx="146304" cy="334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A608DEE-65FC-4EF8-A4FC-8146423878EE}"/>
              </a:ext>
            </a:extLst>
          </p:cNvPr>
          <p:cNvSpPr/>
          <p:nvPr/>
        </p:nvSpPr>
        <p:spPr>
          <a:xfrm>
            <a:off x="8209361" y="3041005"/>
            <a:ext cx="146304" cy="367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D40A906-83B8-4BA9-8F9B-8EBBBD0E8A2B}"/>
              </a:ext>
            </a:extLst>
          </p:cNvPr>
          <p:cNvSpPr/>
          <p:nvPr/>
        </p:nvSpPr>
        <p:spPr>
          <a:xfrm>
            <a:off x="2139817" y="1750687"/>
            <a:ext cx="146304" cy="169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40FFDD-99DC-420D-8E55-3D0FBC160FDA}"/>
              </a:ext>
            </a:extLst>
          </p:cNvPr>
          <p:cNvCxnSpPr>
            <a:cxnSpLocks/>
          </p:cNvCxnSpPr>
          <p:nvPr/>
        </p:nvCxnSpPr>
        <p:spPr>
          <a:xfrm>
            <a:off x="2303057" y="2658659"/>
            <a:ext cx="14114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BB0746F-B33B-4FB7-B100-6F6AFD5351EA}"/>
              </a:ext>
            </a:extLst>
          </p:cNvPr>
          <p:cNvSpPr/>
          <p:nvPr/>
        </p:nvSpPr>
        <p:spPr>
          <a:xfrm>
            <a:off x="3719819" y="2526180"/>
            <a:ext cx="146304" cy="404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163EF1-BCE0-4E89-9771-E0E961146AF5}"/>
              </a:ext>
            </a:extLst>
          </p:cNvPr>
          <p:cNvSpPr txBox="1"/>
          <p:nvPr/>
        </p:nvSpPr>
        <p:spPr>
          <a:xfrm>
            <a:off x="2373895" y="2486211"/>
            <a:ext cx="1040670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FormatNotification</a:t>
            </a:r>
            <a:r>
              <a:rPr lang="en-US" sz="800" dirty="0"/>
              <a:t>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AD731-3BB9-4D62-AB30-E3AF5C14E745}"/>
              </a:ext>
            </a:extLst>
          </p:cNvPr>
          <p:cNvCxnSpPr>
            <a:cxnSpLocks/>
          </p:cNvCxnSpPr>
          <p:nvPr/>
        </p:nvCxnSpPr>
        <p:spPr>
          <a:xfrm flipV="1">
            <a:off x="970050" y="2133972"/>
            <a:ext cx="1170418" cy="723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9EF6C-70AF-43B6-BC9A-AD5312798C45}"/>
              </a:ext>
            </a:extLst>
          </p:cNvPr>
          <p:cNvSpPr txBox="1"/>
          <p:nvPr/>
        </p:nvSpPr>
        <p:spPr>
          <a:xfrm>
            <a:off x="1025145" y="1964450"/>
            <a:ext cx="96935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Scheduled</a:t>
            </a:r>
          </a:p>
          <a:p>
            <a:pPr algn="ctr"/>
            <a:r>
              <a:rPr lang="en-US" sz="800" dirty="0"/>
              <a:t>Communications()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61963-8C7A-4EC3-928B-8C398752E2F2}"/>
              </a:ext>
            </a:extLst>
          </p:cNvPr>
          <p:cNvCxnSpPr>
            <a:cxnSpLocks/>
          </p:cNvCxnSpPr>
          <p:nvPr/>
        </p:nvCxnSpPr>
        <p:spPr>
          <a:xfrm flipH="1">
            <a:off x="962461" y="3169062"/>
            <a:ext cx="116562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FEF074EC-F759-45DC-862A-7FC9CB19A0BF}"/>
              </a:ext>
            </a:extLst>
          </p:cNvPr>
          <p:cNvSpPr/>
          <p:nvPr/>
        </p:nvSpPr>
        <p:spPr>
          <a:xfrm>
            <a:off x="641467" y="1832975"/>
            <a:ext cx="657166" cy="204958"/>
          </a:xfrm>
          <a:prstGeom prst="arc">
            <a:avLst>
              <a:gd name="adj1" fmla="val 16200000"/>
              <a:gd name="adj2" fmla="val 5573210"/>
            </a:avLst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BD6C42-AEF6-4B70-84A1-BDCEC8EA0E44}"/>
              </a:ext>
            </a:extLst>
          </p:cNvPr>
          <p:cNvSpPr txBox="1"/>
          <p:nvPr/>
        </p:nvSpPr>
        <p:spPr>
          <a:xfrm>
            <a:off x="1213160" y="1750687"/>
            <a:ext cx="767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Timer Elapsed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7BDC3C9-40D2-4490-98D2-FFDE4ED57F9F}"/>
              </a:ext>
            </a:extLst>
          </p:cNvPr>
          <p:cNvSpPr/>
          <p:nvPr/>
        </p:nvSpPr>
        <p:spPr>
          <a:xfrm flipH="1">
            <a:off x="231152" y="1934166"/>
            <a:ext cx="1150202" cy="1249201"/>
          </a:xfrm>
          <a:prstGeom prst="arc">
            <a:avLst>
              <a:gd name="adj1" fmla="val 16200000"/>
              <a:gd name="adj2" fmla="val 5519354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62E6C9-78FF-4CBF-A271-1A837EFC8D5E}"/>
              </a:ext>
            </a:extLst>
          </p:cNvPr>
          <p:cNvSpPr txBox="1"/>
          <p:nvPr/>
        </p:nvSpPr>
        <p:spPr>
          <a:xfrm>
            <a:off x="165649" y="3130856"/>
            <a:ext cx="68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Reset Timer</a:t>
            </a: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D811C649-A6FB-47B6-89B6-5F93FBA4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66" y="1056056"/>
            <a:ext cx="9144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/>
              <a:t>Notification</a:t>
            </a:r>
          </a:p>
          <a:p>
            <a:pPr algn="ctr"/>
            <a:r>
              <a:rPr lang="en-US" altLang="en-US" sz="1000" dirty="0"/>
              <a:t>Timer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D3B994-FC0A-439E-90FF-94A461C06FB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96866" y="1513256"/>
            <a:ext cx="14229" cy="50780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06A0D2A-DC61-4814-B744-D2B8F0C60740}"/>
              </a:ext>
            </a:extLst>
          </p:cNvPr>
          <p:cNvSpPr/>
          <p:nvPr/>
        </p:nvSpPr>
        <p:spPr>
          <a:xfrm>
            <a:off x="827475" y="1739580"/>
            <a:ext cx="146304" cy="169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4C031C-AEF1-4AD9-88A3-56FB4D08828C}"/>
              </a:ext>
            </a:extLst>
          </p:cNvPr>
          <p:cNvSpPr txBox="1"/>
          <p:nvPr/>
        </p:nvSpPr>
        <p:spPr>
          <a:xfrm>
            <a:off x="2373895" y="2991244"/>
            <a:ext cx="767109" cy="2154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GroupSend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6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A65A-FD45-4827-8997-BA642F99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26B5DD0-E42E-4676-896A-E6CD2697E735}"/>
              </a:ext>
            </a:extLst>
          </p:cNvPr>
          <p:cNvSpPr/>
          <p:nvPr/>
        </p:nvSpPr>
        <p:spPr>
          <a:xfrm>
            <a:off x="4434840" y="986654"/>
            <a:ext cx="274320" cy="2743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96F2DF6-61D1-4BD7-9DF4-5C08AA7E06CC}"/>
              </a:ext>
            </a:extLst>
          </p:cNvPr>
          <p:cNvSpPr/>
          <p:nvPr/>
        </p:nvSpPr>
        <p:spPr>
          <a:xfrm>
            <a:off x="4433297" y="6365672"/>
            <a:ext cx="274320" cy="274320"/>
          </a:xfrm>
          <a:prstGeom prst="flowChartConnector">
            <a:avLst/>
          </a:prstGeom>
          <a:solidFill>
            <a:schemeClr val="tx1"/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C86F21F-A3B7-49C3-A731-9B9ED74F60F4}"/>
              </a:ext>
            </a:extLst>
          </p:cNvPr>
          <p:cNvSpPr/>
          <p:nvPr/>
        </p:nvSpPr>
        <p:spPr>
          <a:xfrm>
            <a:off x="3437936" y="2304214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Find Scheduled Payments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2E3D9BB-C70B-40B5-B4CF-C249B0E6F4EC}"/>
              </a:ext>
            </a:extLst>
          </p:cNvPr>
          <p:cNvSpPr/>
          <p:nvPr/>
        </p:nvSpPr>
        <p:spPr>
          <a:xfrm>
            <a:off x="4326616" y="4549004"/>
            <a:ext cx="457200" cy="457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0E68F-749F-4A99-8A98-E8A9F47C12F0}"/>
              </a:ext>
            </a:extLst>
          </p:cNvPr>
          <p:cNvSpPr/>
          <p:nvPr/>
        </p:nvSpPr>
        <p:spPr>
          <a:xfrm>
            <a:off x="3428143" y="1696018"/>
            <a:ext cx="2286000" cy="14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CB88E8D9-A471-4D57-AD66-AEDDFFA931B7}"/>
              </a:ext>
            </a:extLst>
          </p:cNvPr>
          <p:cNvSpPr/>
          <p:nvPr/>
        </p:nvSpPr>
        <p:spPr>
          <a:xfrm>
            <a:off x="4981036" y="2305616"/>
            <a:ext cx="365760" cy="365760"/>
          </a:xfrm>
          <a:prstGeom prst="flowChartCollat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73D6D-A43C-41DC-A80D-6097A9557D9D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4571143" y="1260974"/>
            <a:ext cx="857" cy="435044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8BB8-3126-4423-8C00-A14414CC11F2}"/>
              </a:ext>
            </a:extLst>
          </p:cNvPr>
          <p:cNvCxnSpPr>
            <a:endCxn id="5" idx="0"/>
          </p:cNvCxnSpPr>
          <p:nvPr/>
        </p:nvCxnSpPr>
        <p:spPr>
          <a:xfrm>
            <a:off x="3984723" y="1846513"/>
            <a:ext cx="927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2E9EAD-486E-4421-88C4-024A42383E18}"/>
              </a:ext>
            </a:extLst>
          </p:cNvPr>
          <p:cNvCxnSpPr/>
          <p:nvPr/>
        </p:nvCxnSpPr>
        <p:spPr>
          <a:xfrm>
            <a:off x="5163916" y="1835081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E339-0C22-4D29-8A0F-DEB8EA86D6EE}"/>
              </a:ext>
            </a:extLst>
          </p:cNvPr>
          <p:cNvSpPr/>
          <p:nvPr/>
        </p:nvSpPr>
        <p:spPr>
          <a:xfrm>
            <a:off x="3405283" y="3128578"/>
            <a:ext cx="2286000" cy="14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bg1"/>
                </a:solidFill>
              </a:rPr>
              <a:t>Scheduled Time &gt;= Timer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D2302-6151-4AFE-BA48-E07EAB38CDDE}"/>
              </a:ext>
            </a:extLst>
          </p:cNvPr>
          <p:cNvCxnSpPr>
            <a:stCxn id="5" idx="2"/>
          </p:cNvCxnSpPr>
          <p:nvPr/>
        </p:nvCxnSpPr>
        <p:spPr>
          <a:xfrm>
            <a:off x="3985648" y="2669471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CC2A8-6900-4A39-9914-9C62F4A364E3}"/>
              </a:ext>
            </a:extLst>
          </p:cNvPr>
          <p:cNvCxnSpPr>
            <a:stCxn id="8" idx="2"/>
          </p:cNvCxnSpPr>
          <p:nvPr/>
        </p:nvCxnSpPr>
        <p:spPr>
          <a:xfrm>
            <a:off x="5163918" y="2671375"/>
            <a:ext cx="1905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140B822-83EE-46EB-BF2D-CE318E448A15}"/>
              </a:ext>
            </a:extLst>
          </p:cNvPr>
          <p:cNvSpPr/>
          <p:nvPr/>
        </p:nvSpPr>
        <p:spPr>
          <a:xfrm>
            <a:off x="4001816" y="3729154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Verify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A69FA-7891-4BB0-949F-CB4A60D2691B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4548285" y="3273041"/>
            <a:ext cx="1245" cy="456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&#10;">
            <a:extLst>
              <a:ext uri="{FF2B5EF4-FFF2-40B4-BE49-F238E27FC236}">
                <a16:creationId xmlns:a16="http://schemas.microsoft.com/office/drawing/2014/main" id="{E73EA998-251D-4246-B8BA-8CB8190488AD}"/>
              </a:ext>
            </a:extLst>
          </p:cNvPr>
          <p:cNvCxnSpPr>
            <a:stCxn id="15" idx="2"/>
            <a:endCxn id="6" idx="0"/>
          </p:cNvCxnSpPr>
          <p:nvPr/>
        </p:nvCxnSpPr>
        <p:spPr>
          <a:xfrm>
            <a:off x="4549528" y="4094413"/>
            <a:ext cx="5688" cy="45459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81">
            <a:extLst>
              <a:ext uri="{FF2B5EF4-FFF2-40B4-BE49-F238E27FC236}">
                <a16:creationId xmlns:a16="http://schemas.microsoft.com/office/drawing/2014/main" id="{B7AF8CC8-AB87-4ADC-9E6E-75D7DA02B6DE}"/>
              </a:ext>
            </a:extLst>
          </p:cNvPr>
          <p:cNvCxnSpPr>
            <a:stCxn id="6" idx="1"/>
            <a:endCxn id="19" idx="0"/>
          </p:cNvCxnSpPr>
          <p:nvPr/>
        </p:nvCxnSpPr>
        <p:spPr>
          <a:xfrm rot="10800000" flipV="1">
            <a:off x="3056008" y="4777604"/>
            <a:ext cx="1270608" cy="76510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C97ABE2-BFC3-4386-A0A0-DC112D5E021D}"/>
              </a:ext>
            </a:extLst>
          </p:cNvPr>
          <p:cNvSpPr/>
          <p:nvPr/>
        </p:nvSpPr>
        <p:spPr>
          <a:xfrm>
            <a:off x="2508296" y="5542714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5CD098A-C2A9-44A4-96E6-2AF0477F68D2}"/>
              </a:ext>
            </a:extLst>
          </p:cNvPr>
          <p:cNvSpPr/>
          <p:nvPr/>
        </p:nvSpPr>
        <p:spPr>
          <a:xfrm>
            <a:off x="4017056" y="5542714"/>
            <a:ext cx="1095427" cy="365259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Activate Project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 descr="&#10;">
            <a:extLst>
              <a:ext uri="{FF2B5EF4-FFF2-40B4-BE49-F238E27FC236}">
                <a16:creationId xmlns:a16="http://schemas.microsoft.com/office/drawing/2014/main" id="{3990DC77-CEA4-403F-A325-F6A380853E72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555216" y="5006204"/>
            <a:ext cx="9552" cy="536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&#10;">
            <a:extLst>
              <a:ext uri="{FF2B5EF4-FFF2-40B4-BE49-F238E27FC236}">
                <a16:creationId xmlns:a16="http://schemas.microsoft.com/office/drawing/2014/main" id="{29D96599-98D0-437C-A08B-E3711801BBC7}"/>
              </a:ext>
            </a:extLst>
          </p:cNvPr>
          <p:cNvCxnSpPr>
            <a:stCxn id="20" idx="2"/>
            <a:endCxn id="4" idx="0"/>
          </p:cNvCxnSpPr>
          <p:nvPr/>
        </p:nvCxnSpPr>
        <p:spPr>
          <a:xfrm>
            <a:off x="4564770" y="5907973"/>
            <a:ext cx="5689" cy="45770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04">
            <a:extLst>
              <a:ext uri="{FF2B5EF4-FFF2-40B4-BE49-F238E27FC236}">
                <a16:creationId xmlns:a16="http://schemas.microsoft.com/office/drawing/2014/main" id="{25F704C2-8754-4553-9649-502088F2ED7D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16200000" flipH="1">
            <a:off x="3447224" y="5516758"/>
            <a:ext cx="594861" cy="1377289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CA9EA5-1B0F-4023-9BDA-6743DEF1379D}"/>
              </a:ext>
            </a:extLst>
          </p:cNvPr>
          <p:cNvSpPr txBox="1"/>
          <p:nvPr/>
        </p:nvSpPr>
        <p:spPr>
          <a:xfrm>
            <a:off x="4395490" y="5104736"/>
            <a:ext cx="338554" cy="244619"/>
          </a:xfrm>
          <a:prstGeom prst="rect">
            <a:avLst/>
          </a:prstGeom>
          <a:solidFill>
            <a:schemeClr val="bg1"/>
          </a:solidFill>
        </p:spPr>
        <p:txBody>
          <a:bodyPr vert="vert" wrap="none" rtlCol="0">
            <a:spAutoFit/>
          </a:bodyPr>
          <a:lstStyle/>
          <a:p>
            <a:r>
              <a:rPr lang="en-US" sz="1000" dirty="0"/>
              <a:t>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4DE35-40EE-49EC-AF4F-04EA3E45FF23}"/>
              </a:ext>
            </a:extLst>
          </p:cNvPr>
          <p:cNvSpPr txBox="1"/>
          <p:nvPr/>
        </p:nvSpPr>
        <p:spPr>
          <a:xfrm>
            <a:off x="3311609" y="4640445"/>
            <a:ext cx="82907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420844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5EB7-8213-435F-87C2-DCD75CB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37AE3-F0BC-49ED-BCD8-74A4F3678AD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13A89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EF805-2108-4ACB-ABDC-2078263AF085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dirty="0"/>
              <a:t>Static Tiers View</a:t>
            </a:r>
          </a:p>
        </p:txBody>
      </p:sp>
    </p:spTree>
    <p:extLst>
      <p:ext uri="{BB962C8B-B14F-4D97-AF65-F5344CB8AC3E}">
        <p14:creationId xmlns:p14="http://schemas.microsoft.com/office/powerpoint/2010/main" val="17998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94A86-91B4-41B2-857E-D30B9F06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5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1A5725E-180A-4A72-9D5E-6F82CEF2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" y="1038794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Client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2913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A4D-7BA4-4741-8372-1D718EDA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A3E3C-FCDF-48DB-A8A4-EAE4AC664B9A}"/>
              </a:ext>
            </a:extLst>
          </p:cNvPr>
          <p:cNvSpPr txBox="1"/>
          <p:nvPr/>
        </p:nvSpPr>
        <p:spPr>
          <a:xfrm>
            <a:off x="3241347" y="3044280"/>
            <a:ext cx="26613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Call Chains</a:t>
            </a:r>
          </a:p>
        </p:txBody>
      </p:sp>
    </p:spTree>
    <p:extLst>
      <p:ext uri="{BB962C8B-B14F-4D97-AF65-F5344CB8AC3E}">
        <p14:creationId xmlns:p14="http://schemas.microsoft.com/office/powerpoint/2010/main" val="86222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D47-9996-423D-BEEE-AF072C3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Chain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E0A252-A281-4068-9E1B-498D711D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4" y="6029704"/>
            <a:ext cx="93027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Resource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F97B894-B0F4-4C9D-B38D-7DF0249F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403051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4D42546-3B24-4D77-8D97-34F992189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5906938"/>
            <a:ext cx="7824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419BA4-B1DE-459E-A188-EFA597C8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1776263"/>
            <a:ext cx="7883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0A128EA-A998-4282-B3CC-69A23AAA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676753"/>
            <a:ext cx="863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Resource</a:t>
            </a:r>
          </a:p>
          <a:p>
            <a:r>
              <a:rPr lang="en-US" altLang="en-US" sz="1400" b="1" dirty="0"/>
              <a:t>Access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A456F6C-B9A9-4E93-BAA7-070DD3BF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10" y="968226"/>
            <a:ext cx="901700" cy="57642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/>
              <a:t>Utilities</a:t>
            </a:r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  <a:p>
            <a:pPr algn="ctr"/>
            <a:endParaRPr lang="en-US" altLang="en-US" sz="1400" b="1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7CF6EA6-1D28-45EA-8325-1C9471C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13778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Security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CA73E-33DE-4C0D-84AE-4B328C85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218583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Admin</a:t>
            </a:r>
          </a:p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5FC1696-29FB-460F-9822-76A40EC7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3004988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Logging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1440225-8D0B-4271-B05E-E771EEF8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6137126"/>
            <a:ext cx="9626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Resource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F9CBAC6-AF20-4DED-A076-91446FF2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4644876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Pub/Sub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82CDC21-91C1-47B7-BA74-9B4226B4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48" y="3613001"/>
            <a:ext cx="298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</a:t>
            </a:r>
            <a:br>
              <a:rPr lang="en-US" altLang="en-US" sz="1800" b="1">
                <a:latin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71B63DB8-D627-4C60-8C88-01663F4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085" y="5327501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Reports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1F71387-4B57-4C07-B51B-6F656DC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373" y="6011713"/>
            <a:ext cx="719137" cy="5222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Support</a:t>
            </a: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B5E1D47-8709-4834-9D85-D398369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12" y="98556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Client</a:t>
            </a: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7D6E64C0-AA13-4B1F-983D-9FD9D67D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2154089"/>
            <a:ext cx="9731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Manager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A3FD08F-164D-4946-A611-AB052CE8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563663"/>
            <a:ext cx="971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Business</a:t>
            </a:r>
            <a:br>
              <a:rPr lang="en-US" altLang="en-US" sz="1400" b="1" dirty="0"/>
            </a:br>
            <a:r>
              <a:rPr lang="en-US" altLang="en-US" sz="1400" b="1" dirty="0"/>
              <a:t>Logic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FE9441C7-15E3-4544-80F1-02422508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42" y="3204215"/>
            <a:ext cx="9731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80EB0-3EDD-405B-BB2F-8E338CA5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31" y="4644876"/>
            <a:ext cx="1268359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AAAA</a:t>
            </a:r>
            <a:br>
              <a:rPr lang="en-US" altLang="en-US" sz="1200" dirty="0"/>
            </a:br>
            <a:r>
              <a:rPr lang="en-US" altLang="en-US" sz="1200" dirty="0"/>
              <a:t>Resource Access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23C9E9-2714-46BA-8560-D882A4FE6FA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2195411" y="1507850"/>
            <a:ext cx="1151" cy="64623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A86B6-2358-476E-8583-55C00A683F00}"/>
              </a:ext>
            </a:extLst>
          </p:cNvPr>
          <p:cNvCxnSpPr>
            <a:cxnSpLocks/>
          </p:cNvCxnSpPr>
          <p:nvPr/>
        </p:nvCxnSpPr>
        <p:spPr>
          <a:xfrm flipH="1">
            <a:off x="1102469" y="1220558"/>
            <a:ext cx="1" cy="133504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F103-3CDE-48A6-9B0A-DE8DF5F5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2EEF-68B5-456B-B9EA-9D293D1787D6}"/>
              </a:ext>
            </a:extLst>
          </p:cNvPr>
          <p:cNvSpPr txBox="1"/>
          <p:nvPr/>
        </p:nvSpPr>
        <p:spPr>
          <a:xfrm>
            <a:off x="3200471" y="3044280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314159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9E6F-FC67-4979-9A7B-68EA0759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Allocation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D9F970-68B9-454A-BBA7-BD8D2E87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62" y="1221605"/>
            <a:ext cx="1273175" cy="7286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Client</a:t>
            </a:r>
            <a:br>
              <a:rPr lang="en-US" altLang="en-US" sz="1200" b="1" dirty="0"/>
            </a:br>
            <a:r>
              <a:rPr lang="en-US" altLang="en-US" sz="1200" dirty="0"/>
              <a:t>Application </a:t>
            </a:r>
            <a:br>
              <a:rPr lang="en-US" altLang="en-US" sz="1200" dirty="0"/>
            </a:br>
            <a:r>
              <a:rPr lang="en-US" altLang="en-US" sz="1200" dirty="0"/>
              <a:t>Assembly (EXE)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D4C71F-F019-435B-86DD-6AF82CD8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4" y="2894729"/>
            <a:ext cx="1584325" cy="7175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Manager</a:t>
            </a:r>
            <a:r>
              <a:rPr lang="en-US" altLang="en-US" sz="1200" dirty="0"/>
              <a:t>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9C5FF93-73E2-4D8D-A045-ABAB7E44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877682"/>
            <a:ext cx="1273175" cy="6683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 err="1"/>
              <a:t>AdminClient</a:t>
            </a:r>
            <a:br>
              <a:rPr lang="en-US" altLang="en-US" sz="1200" b="1" dirty="0"/>
            </a:br>
            <a:r>
              <a:rPr lang="en-US" altLang="en-US" sz="1200" dirty="0"/>
              <a:t>Application </a:t>
            </a:r>
            <a:br>
              <a:rPr lang="en-US" altLang="en-US" sz="1200" dirty="0"/>
            </a:br>
            <a:r>
              <a:rPr lang="en-US" altLang="en-US" sz="1200" dirty="0"/>
              <a:t>Assembly (EXE)</a:t>
            </a: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394CB064-1484-46AF-A10C-9C36270E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80" y="5185363"/>
            <a:ext cx="1404937" cy="8143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AAAA</a:t>
            </a:r>
            <a:br>
              <a:rPr lang="en-US" altLang="en-US" sz="1200" b="1" dirty="0"/>
            </a:br>
            <a:r>
              <a:rPr lang="en-US" altLang="en-US" sz="1200" b="1" dirty="0"/>
              <a:t>Resource Access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A9DFBD46-6877-40F4-A09F-6944E2ED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1803194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 err="1"/>
              <a:t>CustomSecurity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D29B712-FBED-4F73-A740-4D10D7AD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2965244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 err="1"/>
              <a:t>LogbookViewer</a:t>
            </a:r>
            <a:br>
              <a:rPr lang="en-US" altLang="en-US" sz="1200" b="1" dirty="0"/>
            </a:br>
            <a:r>
              <a:rPr lang="en-US" altLang="en-US" sz="1200" dirty="0"/>
              <a:t>Application </a:t>
            </a:r>
            <a:br>
              <a:rPr lang="en-US" altLang="en-US" sz="1200" dirty="0"/>
            </a:br>
            <a:r>
              <a:rPr lang="en-US" altLang="en-US" sz="1200" dirty="0"/>
              <a:t>Assembly (EXE)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48E83EF9-B2E0-4F39-A6E3-CC3BEDB8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3936794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Logbook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0D905CE1-358A-4838-BF48-08FE77C9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4924219"/>
            <a:ext cx="1273175" cy="6683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Pub/Sub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1D3DC74A-7D36-4F37-8748-81B13A79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00" y="5814807"/>
            <a:ext cx="1273175" cy="6683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Reports</a:t>
            </a:r>
            <a:br>
              <a:rPr lang="en-US" altLang="en-US" sz="1200" b="1" dirty="0"/>
            </a:br>
            <a:r>
              <a:rPr lang="en-US" altLang="en-US" sz="1200" dirty="0"/>
              <a:t>Application </a:t>
            </a:r>
            <a:br>
              <a:rPr lang="en-US" altLang="en-US" sz="1200" dirty="0"/>
            </a:br>
            <a:r>
              <a:rPr lang="en-US" altLang="en-US" sz="1200" dirty="0"/>
              <a:t>Assembly (EXE)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F0B01AFA-0822-4FB6-9083-E3B7CFEA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9" y="3876469"/>
            <a:ext cx="1346200" cy="728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Engine</a:t>
            </a:r>
            <a:br>
              <a:rPr lang="en-US" altLang="en-US" sz="1200" b="1" dirty="0"/>
            </a:br>
            <a:r>
              <a:rPr lang="en-US" altLang="en-US" sz="1200" dirty="0"/>
              <a:t>Library </a:t>
            </a:r>
            <a:br>
              <a:rPr lang="en-US" altLang="en-US" sz="1200" dirty="0"/>
            </a:br>
            <a:r>
              <a:rPr lang="en-US" altLang="en-US" sz="1200" dirty="0"/>
              <a:t>Assembly (DLL)</a:t>
            </a:r>
          </a:p>
        </p:txBody>
      </p:sp>
    </p:spTree>
    <p:extLst>
      <p:ext uri="{BB962C8B-B14F-4D97-AF65-F5344CB8AC3E}">
        <p14:creationId xmlns:p14="http://schemas.microsoft.com/office/powerpoint/2010/main" val="384615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gram Template.potx" id="{3F9881AA-6FFC-4D27-80FA-03C8EB222F4C}" vid="{9FE03035-E324-4C2E-8BC2-F61B44948C29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gram Template.potx" id="{3F9881AA-6FFC-4D27-80FA-03C8EB222F4C}" vid="{48AA94C4-3B55-4E3E-869B-6A4607CFE242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gram Template.potx" id="{3F9881AA-6FFC-4D27-80FA-03C8EB222F4C}" vid="{640076F6-0C8B-42BB-905D-CE0B170B9BF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 Template</Template>
  <TotalTime>1</TotalTime>
  <Words>269</Words>
  <Application>Microsoft Office PowerPoint</Application>
  <PresentationFormat>On-screen Show (4:3)</PresentationFormat>
  <Paragraphs>382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Franklin Gothic Heavy</vt:lpstr>
      <vt:lpstr>Times New Roman</vt:lpstr>
      <vt:lpstr>Office Theme</vt:lpstr>
      <vt:lpstr>Storyboard Layouts</vt:lpstr>
      <vt:lpstr>1_Storyboard Layouts</vt:lpstr>
      <vt:lpstr>PowerPoint Presentation</vt:lpstr>
      <vt:lpstr> </vt:lpstr>
      <vt:lpstr>PowerPoint Presentation</vt:lpstr>
      <vt:lpstr> </vt:lpstr>
      <vt:lpstr>Static Diagram</vt:lpstr>
      <vt:lpstr> </vt:lpstr>
      <vt:lpstr>Call Chain</vt:lpstr>
      <vt:lpstr> </vt:lpstr>
      <vt:lpstr>Assemblies Allocation</vt:lpstr>
      <vt:lpstr> </vt:lpstr>
      <vt:lpstr>Services</vt:lpstr>
      <vt:lpstr> </vt:lpstr>
      <vt:lpstr>Process Boundaries</vt:lpstr>
      <vt:lpstr> </vt:lpstr>
      <vt:lpstr>Identities</vt:lpstr>
      <vt:lpstr> </vt:lpstr>
      <vt:lpstr>Authentication</vt:lpstr>
      <vt:lpstr> </vt:lpstr>
      <vt:lpstr>Authorization</vt:lpstr>
      <vt:lpstr> </vt:lpstr>
      <vt:lpstr>Transactions</vt:lpstr>
      <vt:lpstr> </vt:lpstr>
      <vt:lpstr>Transactions</vt:lpstr>
      <vt:lpstr> </vt:lpstr>
      <vt:lpstr>Scheduled 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Kudirka</dc:creator>
  <cp:lastModifiedBy>Jim Kudirka</cp:lastModifiedBy>
  <cp:revision>1</cp:revision>
  <dcterms:created xsi:type="dcterms:W3CDTF">2018-04-13T01:39:47Z</dcterms:created>
  <dcterms:modified xsi:type="dcterms:W3CDTF">2018-04-13T01:41:44Z</dcterms:modified>
</cp:coreProperties>
</file>