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>
      <p:cViewPr varScale="1">
        <p:scale>
          <a:sx n="115" d="100"/>
          <a:sy n="115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FD21-3060-CBF5-2FA9-CF43F991C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C6F45-EC6F-FA8C-F3F4-6FE1D2124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F7386-AB2F-6992-E506-6D449651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B2E9-B1E9-5642-BE79-612C8F9B1248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EFC00-A724-3F5B-1EF9-5421E76B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273B0-C396-B51B-3008-7BAA5A15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A023-1B64-354B-A540-474169554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3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AFBD-EB3B-1E46-787D-D2062870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DBCAC-269E-5B8D-FCA3-7B1E61F66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9DA0A-F183-88B7-5157-B4DDD96C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B2E9-B1E9-5642-BE79-612C8F9B1248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C90C1-99CB-0113-7CBC-3917627A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7322-4B9B-1C69-A21B-621F24A4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A023-1B64-354B-A540-474169554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0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4CD22-F169-9421-A019-FF62DCB9F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88483-9B05-9EF5-572D-593F3FEB6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E9391-808F-C81C-A47F-1FD8D718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B2E9-B1E9-5642-BE79-612C8F9B1248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8164A-C60F-89C2-E3F6-A117F81D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9AF21-1DDF-66AE-0D54-50C7EE33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A023-1B64-354B-A540-474169554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6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2A15-C12C-B190-89F5-0919C5AC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3F8B8-5752-1A05-4597-3F3EF1503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4B19-C649-5E7D-2CD8-4875FF3B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B2E9-B1E9-5642-BE79-612C8F9B1248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50D3F-0412-5B58-1202-9A4B2E67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019E7-80B1-F25B-BA0F-A8C124D4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A023-1B64-354B-A540-474169554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4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3EA8-F024-A72A-F116-7D44BBD5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9A32E-93CD-32FC-522F-7A23632C6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5DF07-177F-3C2E-ACFD-592115E3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B2E9-B1E9-5642-BE79-612C8F9B1248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58A65-E191-9436-F260-7D43792D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D017B-CC16-8253-9F36-19A63585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A023-1B64-354B-A540-474169554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4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3249-FAB1-BCB3-957F-D4750C8E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0443-E032-4B63-5CE7-C6A0E4949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61486-9C9F-E2E8-06FE-6E3D8D8FB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27238-B575-E85C-7CDB-6F2E1C4E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B2E9-B1E9-5642-BE79-612C8F9B1248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46648-6B46-6F13-46EA-B770D78C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441EE-8812-97B6-7AA8-A57ECFFE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A023-1B64-354B-A540-474169554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6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E8D0-8774-8232-13FE-4AB56799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4BB6D-2132-284D-BF16-3F4425A81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86ACB-267C-E5EA-6A72-3F6DB5806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EC76A-48F1-D1DB-B1D7-10FC09E4A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5491C-7522-284C-792C-5FC70A293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67878-6E7B-5C6A-F57E-008034AC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B2E9-B1E9-5642-BE79-612C8F9B1248}" type="datetimeFigureOut">
              <a:rPr lang="en-US" smtClean="0"/>
              <a:t>3/28/24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804FC-FED2-7120-06F0-D2EB7F04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735FF-BFE1-9405-5D15-413482CB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A023-1B64-354B-A540-474169554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6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EC4B-4B1C-D7B4-355F-08E83F67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E7763-FE06-B158-0012-BA5D3D2A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B2E9-B1E9-5642-BE79-612C8F9B1248}" type="datetimeFigureOut">
              <a:rPr lang="en-US" smtClean="0"/>
              <a:t>3/28/24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1CF65-EF14-FE1B-F1DA-1B33F298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83B69-15F4-CDDF-C52E-207371CE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A023-1B64-354B-A540-474169554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5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1FC05-1FE0-ED0F-F449-6248E769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B2E9-B1E9-5642-BE79-612C8F9B1248}" type="datetimeFigureOut">
              <a:rPr lang="en-US" smtClean="0"/>
              <a:t>3/28/24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A643C-42C9-9ADF-0A25-2248AAA3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7EAA6-F439-616C-7F5E-057C199E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A023-1B64-354B-A540-474169554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0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372C-1807-C055-9F9C-89A3E910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4AF91-14AC-B1ED-FBBC-320BBA9F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0EE3E-73C7-D92A-30F2-8EAA5FD35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10BB5-D043-0BBF-FF87-97EACBC2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B2E9-B1E9-5642-BE79-612C8F9B1248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F71-086E-D5AA-8176-5E6AFAE7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71388-B984-3A37-79A4-4B9CCA42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A023-1B64-354B-A540-474169554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6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1B7F-9BFE-C263-26D1-8F82ADA2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C867D-CD0F-09F7-E359-E59FAD1D9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F3842-160B-8FBA-5B8B-97BD0F134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E9358-4104-1321-C3B2-6A4F2947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EB2E9-B1E9-5642-BE79-612C8F9B1248}" type="datetimeFigureOut">
              <a:rPr lang="en-US" smtClean="0"/>
              <a:t>3/28/24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94F25-FC51-BFA2-01A2-6839BE9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DE298-C917-4ECF-1C07-A89021FA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5A023-1B64-354B-A540-474169554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8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71778-2300-A78F-8097-45B2FC11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369A1-CDF1-AC3B-2B5D-037366BAA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B66F-6303-5D26-F7C5-05C067FC1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EB2E9-B1E9-5642-BE79-612C8F9B1248}" type="datetimeFigureOut">
              <a:rPr lang="en-US" smtClean="0"/>
              <a:t>3/28/24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A2634-6FDA-3286-E2E6-7D0099EF9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7898-E59B-99F3-C964-17943D4D1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5A023-1B64-354B-A540-474169554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9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F56CDA99-4266-ABE0-D2B9-EF8450ED1C8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01129" y="3606949"/>
            <a:ext cx="2224984" cy="908876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2F8ECADE-2392-F797-3C3E-507C06B0DF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78399" y="3612641"/>
            <a:ext cx="2224984" cy="908876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81976EC-10FB-6385-BE9A-D67F0B86DBAD}"/>
              </a:ext>
            </a:extLst>
          </p:cNvPr>
          <p:cNvGrpSpPr/>
          <p:nvPr/>
        </p:nvGrpSpPr>
        <p:grpSpPr>
          <a:xfrm rot="5400000">
            <a:off x="5982542" y="4171709"/>
            <a:ext cx="434081" cy="286216"/>
            <a:chOff x="8095785" y="2981074"/>
            <a:chExt cx="434081" cy="286216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DF025254-6DA2-EDEF-7820-B3EFBABA9EA8}"/>
                </a:ext>
              </a:extLst>
            </p:cNvPr>
            <p:cNvGrpSpPr/>
            <p:nvPr/>
          </p:nvGrpSpPr>
          <p:grpSpPr>
            <a:xfrm>
              <a:off x="8241866" y="2981074"/>
              <a:ext cx="288000" cy="286216"/>
              <a:chOff x="4760976" y="1136944"/>
              <a:chExt cx="288000" cy="286216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E40692DA-3AD2-9868-35DA-80EA794AF9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60976" y="1136944"/>
                <a:ext cx="280715" cy="144965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5D16B10-EADF-C73A-E87F-FF46E872E4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68260" y="1272620"/>
                <a:ext cx="280716" cy="15054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B5D6B0E-B7A7-C52F-994D-9F661B524FAB}"/>
                </a:ext>
              </a:extLst>
            </p:cNvPr>
            <p:cNvSpPr/>
            <p:nvPr/>
          </p:nvSpPr>
          <p:spPr>
            <a:xfrm>
              <a:off x="8095785" y="3047982"/>
              <a:ext cx="168380" cy="14496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6B5F21E8-6923-649F-D902-9E9EEC824A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54494" y="3620364"/>
            <a:ext cx="2224984" cy="908876"/>
          </a:xfrm>
          <a:prstGeom prst="bentConnector2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0E65A52-AB71-ACED-E4D8-FC93AF391E5E}"/>
              </a:ext>
            </a:extLst>
          </p:cNvPr>
          <p:cNvGrpSpPr/>
          <p:nvPr/>
        </p:nvGrpSpPr>
        <p:grpSpPr>
          <a:xfrm rot="5400000">
            <a:off x="1535907" y="4185124"/>
            <a:ext cx="434081" cy="286216"/>
            <a:chOff x="8095785" y="2981074"/>
            <a:chExt cx="434081" cy="286216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1610B55-362B-2E23-80A1-EF38A6227668}"/>
                </a:ext>
              </a:extLst>
            </p:cNvPr>
            <p:cNvGrpSpPr/>
            <p:nvPr/>
          </p:nvGrpSpPr>
          <p:grpSpPr>
            <a:xfrm>
              <a:off x="8241866" y="2981074"/>
              <a:ext cx="288000" cy="286216"/>
              <a:chOff x="4760976" y="1136944"/>
              <a:chExt cx="288000" cy="286216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1BFA1B3-5B9A-FA1C-5933-F6562CDE22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60976" y="1136944"/>
                <a:ext cx="280715" cy="144965"/>
              </a:xfrm>
              <a:prstGeom prst="line">
                <a:avLst/>
              </a:prstGeom>
              <a:ln w="38100">
                <a:solidFill>
                  <a:srgbClr val="7030A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B5AE373-2D50-DA84-6948-0B0E29967D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68260" y="1272620"/>
                <a:ext cx="280716" cy="150540"/>
              </a:xfrm>
              <a:prstGeom prst="line">
                <a:avLst/>
              </a:prstGeom>
              <a:ln w="38100">
                <a:solidFill>
                  <a:srgbClr val="7030A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6886131-2EAA-C1D4-F5AF-2324B49CC571}"/>
                </a:ext>
              </a:extLst>
            </p:cNvPr>
            <p:cNvSpPr/>
            <p:nvPr/>
          </p:nvSpPr>
          <p:spPr>
            <a:xfrm>
              <a:off x="8095785" y="3047982"/>
              <a:ext cx="168380" cy="14496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D9E94CF-F919-96C9-9135-A7B30C6C5B44}"/>
              </a:ext>
            </a:extLst>
          </p:cNvPr>
          <p:cNvGrpSpPr/>
          <p:nvPr/>
        </p:nvGrpSpPr>
        <p:grpSpPr>
          <a:xfrm rot="5400000">
            <a:off x="3759812" y="4177401"/>
            <a:ext cx="434081" cy="286216"/>
            <a:chOff x="8095785" y="2981074"/>
            <a:chExt cx="434081" cy="286216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B1DBE8D0-7A09-7352-49DA-AA7E692EB357}"/>
                </a:ext>
              </a:extLst>
            </p:cNvPr>
            <p:cNvGrpSpPr/>
            <p:nvPr/>
          </p:nvGrpSpPr>
          <p:grpSpPr>
            <a:xfrm>
              <a:off x="8241866" y="2981074"/>
              <a:ext cx="288000" cy="286216"/>
              <a:chOff x="4760976" y="1136944"/>
              <a:chExt cx="288000" cy="286216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11241AA6-81CC-D219-5323-FAD646164E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60976" y="1136944"/>
                <a:ext cx="280715" cy="144965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AFFDBE8E-2077-14D9-13A4-352F0EB4E5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68260" y="1272620"/>
                <a:ext cx="280716" cy="15054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535AC34A-E9C6-20B8-1ABD-94745A5CB6CE}"/>
                </a:ext>
              </a:extLst>
            </p:cNvPr>
            <p:cNvSpPr/>
            <p:nvPr/>
          </p:nvSpPr>
          <p:spPr>
            <a:xfrm>
              <a:off x="8095785" y="3047982"/>
              <a:ext cx="168380" cy="14496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DD93A113-9C49-C202-9DA5-15848E6D4C9C}"/>
              </a:ext>
            </a:extLst>
          </p:cNvPr>
          <p:cNvCxnSpPr>
            <a:cxnSpLocks/>
            <a:stCxn id="12" idx="3"/>
            <a:endCxn id="92" idx="0"/>
          </p:cNvCxnSpPr>
          <p:nvPr/>
        </p:nvCxnSpPr>
        <p:spPr>
          <a:xfrm>
            <a:off x="10398288" y="1952139"/>
            <a:ext cx="284166" cy="2565983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619A1C5-318C-B354-F957-D7E81941E7E1}"/>
              </a:ext>
            </a:extLst>
          </p:cNvPr>
          <p:cNvSpPr/>
          <p:nvPr/>
        </p:nvSpPr>
        <p:spPr>
          <a:xfrm>
            <a:off x="1753641" y="2665815"/>
            <a:ext cx="1735873" cy="5696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AABEF69-4037-A16E-AD54-A2629DC87DCD}"/>
              </a:ext>
            </a:extLst>
          </p:cNvPr>
          <p:cNvSpPr/>
          <p:nvPr/>
        </p:nvSpPr>
        <p:spPr>
          <a:xfrm>
            <a:off x="1753641" y="1228017"/>
            <a:ext cx="1735873" cy="14273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experiment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F289FE5-C3EB-4129-6075-9290D378B5C8}"/>
              </a:ext>
            </a:extLst>
          </p:cNvPr>
          <p:cNvSpPr/>
          <p:nvPr/>
        </p:nvSpPr>
        <p:spPr>
          <a:xfrm>
            <a:off x="5203679" y="2658118"/>
            <a:ext cx="1735873" cy="56967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714B9DC-718D-168F-75B8-1F2E9C8E99F7}"/>
              </a:ext>
            </a:extLst>
          </p:cNvPr>
          <p:cNvSpPr/>
          <p:nvPr/>
        </p:nvSpPr>
        <p:spPr>
          <a:xfrm>
            <a:off x="5203680" y="1228017"/>
            <a:ext cx="1735873" cy="142735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site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3535A50-FC25-0FD9-D744-8A0BFDF12CC9}"/>
              </a:ext>
            </a:extLst>
          </p:cNvPr>
          <p:cNvSpPr/>
          <p:nvPr/>
        </p:nvSpPr>
        <p:spPr>
          <a:xfrm>
            <a:off x="8662414" y="2665815"/>
            <a:ext cx="1735873" cy="5647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E321C13-6867-BA4E-4E20-DE83593A68B1}"/>
              </a:ext>
            </a:extLst>
          </p:cNvPr>
          <p:cNvSpPr/>
          <p:nvPr/>
        </p:nvSpPr>
        <p:spPr>
          <a:xfrm>
            <a:off x="8662415" y="1238462"/>
            <a:ext cx="1735873" cy="142735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plot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E57B9D-5477-B7F6-9490-DA8B0D39D368}"/>
              </a:ext>
            </a:extLst>
          </p:cNvPr>
          <p:cNvGrpSpPr/>
          <p:nvPr/>
        </p:nvGrpSpPr>
        <p:grpSpPr>
          <a:xfrm>
            <a:off x="3478661" y="1798584"/>
            <a:ext cx="1726548" cy="286216"/>
            <a:chOff x="3489514" y="1788140"/>
            <a:chExt cx="1726548" cy="28621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036F7D-9591-9B7E-D229-85840C173FA3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3489514" y="1941694"/>
              <a:ext cx="1434866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F52ED5-A1FB-AF71-C9D9-0BEC2905B0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8062" y="1788140"/>
              <a:ext cx="0" cy="28621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28B930-52CF-FA2F-848B-2A7266EB4169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922965" y="1941694"/>
              <a:ext cx="28071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52A342-665E-47CD-4B41-A8A9E94688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8062" y="1788140"/>
              <a:ext cx="280715" cy="14496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06793D2-DB3B-0906-D5F9-AFFCAA032B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35346" y="1923816"/>
              <a:ext cx="280716" cy="15054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FC80797-8AE0-D9B5-949C-663A680A76D9}"/>
              </a:ext>
            </a:extLst>
          </p:cNvPr>
          <p:cNvGrpSpPr/>
          <p:nvPr/>
        </p:nvGrpSpPr>
        <p:grpSpPr>
          <a:xfrm>
            <a:off x="6939552" y="1798584"/>
            <a:ext cx="1715579" cy="286216"/>
            <a:chOff x="3333397" y="1136944"/>
            <a:chExt cx="1715579" cy="28621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A366AD-64B9-31CA-D7B8-66C7E419F6A7}"/>
                </a:ext>
              </a:extLst>
            </p:cNvPr>
            <p:cNvCxnSpPr>
              <a:cxnSpLocks/>
            </p:cNvCxnSpPr>
            <p:nvPr/>
          </p:nvCxnSpPr>
          <p:spPr>
            <a:xfrm>
              <a:off x="3333397" y="1272620"/>
              <a:ext cx="1434866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A8AC3C9-2BBA-F503-F077-22007C140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0976" y="1136944"/>
              <a:ext cx="0" cy="28621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E55B1DA-5EA5-B385-4CDF-717C05554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6848" y="1272620"/>
              <a:ext cx="28071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A80F8A0-4CD1-EBB5-D956-18179607CB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0976" y="1136944"/>
              <a:ext cx="280715" cy="144965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71A43F7-3AEA-79FC-95D6-4AA4B62BD9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8260" y="1272620"/>
              <a:ext cx="280716" cy="15054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4410E56-820C-8BAA-3948-908FF3D09C79}"/>
              </a:ext>
            </a:extLst>
          </p:cNvPr>
          <p:cNvGrpSpPr/>
          <p:nvPr/>
        </p:nvGrpSpPr>
        <p:grpSpPr>
          <a:xfrm rot="5400000">
            <a:off x="10466639" y="4157006"/>
            <a:ext cx="434081" cy="286216"/>
            <a:chOff x="8095785" y="2981074"/>
            <a:chExt cx="434081" cy="28621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EC4771E-44EA-A87D-2D4C-6B50E0CEC970}"/>
                </a:ext>
              </a:extLst>
            </p:cNvPr>
            <p:cNvGrpSpPr/>
            <p:nvPr/>
          </p:nvGrpSpPr>
          <p:grpSpPr>
            <a:xfrm>
              <a:off x="8241866" y="2981074"/>
              <a:ext cx="288000" cy="286216"/>
              <a:chOff x="4760976" y="1136944"/>
              <a:chExt cx="288000" cy="286216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C5E358F-54EE-9982-5607-3387EAFA8D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60976" y="1136944"/>
                <a:ext cx="280715" cy="144965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941BC1E-9885-AB98-CEFB-F144BCA4B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68260" y="1272620"/>
                <a:ext cx="280716" cy="15054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C7AF304-CE32-B90C-FD25-FA550EE0580E}"/>
                </a:ext>
              </a:extLst>
            </p:cNvPr>
            <p:cNvSpPr/>
            <p:nvPr/>
          </p:nvSpPr>
          <p:spPr>
            <a:xfrm>
              <a:off x="8095785" y="3047982"/>
              <a:ext cx="168380" cy="14496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0F2E2B4A-A701-5047-1297-9250CF55674C}"/>
              </a:ext>
            </a:extLst>
          </p:cNvPr>
          <p:cNvCxnSpPr>
            <a:cxnSpLocks/>
            <a:endCxn id="90" idx="0"/>
          </p:cNvCxnSpPr>
          <p:nvPr/>
        </p:nvCxnSpPr>
        <p:spPr>
          <a:xfrm rot="10800000" flipV="1">
            <a:off x="8437035" y="3611154"/>
            <a:ext cx="2224984" cy="908876"/>
          </a:xfrm>
          <a:prstGeom prst="bentConnector2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FEECFAC-B8C9-0E38-6A59-E8F922B386FE}"/>
              </a:ext>
            </a:extLst>
          </p:cNvPr>
          <p:cNvGrpSpPr/>
          <p:nvPr/>
        </p:nvGrpSpPr>
        <p:grpSpPr>
          <a:xfrm rot="5400000">
            <a:off x="8218448" y="4175914"/>
            <a:ext cx="434081" cy="286216"/>
            <a:chOff x="8095785" y="2981074"/>
            <a:chExt cx="434081" cy="286216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119A270-7D4A-5B77-2FB0-DF9A87E4E1F5}"/>
                </a:ext>
              </a:extLst>
            </p:cNvPr>
            <p:cNvGrpSpPr/>
            <p:nvPr/>
          </p:nvGrpSpPr>
          <p:grpSpPr>
            <a:xfrm>
              <a:off x="8241866" y="2981074"/>
              <a:ext cx="288000" cy="286216"/>
              <a:chOff x="4760976" y="1136944"/>
              <a:chExt cx="288000" cy="286216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6B40788-2488-D5DB-521E-98EC0265E5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60976" y="1136944"/>
                <a:ext cx="280715" cy="144965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D7CCEA9-36F2-B7D4-22B1-3F55C4B808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68260" y="1272620"/>
                <a:ext cx="280716" cy="150540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6AD5BE3-215F-894B-C3F0-AACD963B4A2C}"/>
                </a:ext>
              </a:extLst>
            </p:cNvPr>
            <p:cNvSpPr/>
            <p:nvPr/>
          </p:nvSpPr>
          <p:spPr>
            <a:xfrm>
              <a:off x="8095785" y="3047982"/>
              <a:ext cx="168380" cy="14496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2C38686D-B69B-EA12-5226-D891F13C6FB0}"/>
              </a:ext>
            </a:extLst>
          </p:cNvPr>
          <p:cNvSpPr/>
          <p:nvPr/>
        </p:nvSpPr>
        <p:spPr>
          <a:xfrm>
            <a:off x="7569098" y="5948351"/>
            <a:ext cx="1735873" cy="56967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2C6CD766-8869-709A-9D9C-B24D466EC672}"/>
              </a:ext>
            </a:extLst>
          </p:cNvPr>
          <p:cNvSpPr/>
          <p:nvPr/>
        </p:nvSpPr>
        <p:spPr>
          <a:xfrm>
            <a:off x="7569098" y="4520030"/>
            <a:ext cx="1735873" cy="142735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datTemp30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3A7DEB7C-4E3A-C8CE-BEE5-C005074BB9BA}"/>
              </a:ext>
            </a:extLst>
          </p:cNvPr>
          <p:cNvSpPr/>
          <p:nvPr/>
        </p:nvSpPr>
        <p:spPr>
          <a:xfrm>
            <a:off x="9814517" y="5946443"/>
            <a:ext cx="1735873" cy="56967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639E5F5F-8472-50E8-65B5-31DBD5AB8510}"/>
              </a:ext>
            </a:extLst>
          </p:cNvPr>
          <p:cNvSpPr/>
          <p:nvPr/>
        </p:nvSpPr>
        <p:spPr>
          <a:xfrm>
            <a:off x="9814517" y="4518122"/>
            <a:ext cx="1735873" cy="142735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datTemp10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FC17EF67-33F3-B371-D55F-4DAE66CFCC45}"/>
              </a:ext>
            </a:extLst>
          </p:cNvPr>
          <p:cNvSpPr/>
          <p:nvPr/>
        </p:nvSpPr>
        <p:spPr>
          <a:xfrm>
            <a:off x="5320588" y="5946443"/>
            <a:ext cx="1735873" cy="56967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32ED14BF-DDD0-E021-5E9E-CB67036D130F}"/>
              </a:ext>
            </a:extLst>
          </p:cNvPr>
          <p:cNvSpPr/>
          <p:nvPr/>
        </p:nvSpPr>
        <p:spPr>
          <a:xfrm>
            <a:off x="5320588" y="4518122"/>
            <a:ext cx="1735873" cy="142735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datMoist10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3B19E815-1AA0-5537-7F7F-C4B0DBEDB464}"/>
              </a:ext>
            </a:extLst>
          </p:cNvPr>
          <p:cNvSpPr/>
          <p:nvPr/>
        </p:nvSpPr>
        <p:spPr>
          <a:xfrm>
            <a:off x="3082515" y="5952023"/>
            <a:ext cx="1735873" cy="56967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7DBAC375-AC3B-35E2-487A-8DF99E5F10D8}"/>
              </a:ext>
            </a:extLst>
          </p:cNvPr>
          <p:cNvSpPr/>
          <p:nvPr/>
        </p:nvSpPr>
        <p:spPr>
          <a:xfrm>
            <a:off x="3082515" y="4523702"/>
            <a:ext cx="1735873" cy="142735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datMoist30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AFD6C958-5054-C249-38FA-8A9C7AEA501B}"/>
              </a:ext>
            </a:extLst>
          </p:cNvPr>
          <p:cNvSpPr/>
          <p:nvPr/>
        </p:nvSpPr>
        <p:spPr>
          <a:xfrm>
            <a:off x="844442" y="5960835"/>
            <a:ext cx="1735873" cy="56967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meta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B3A8D609-7214-D864-5A95-BC48C59DB8BF}"/>
              </a:ext>
            </a:extLst>
          </p:cNvPr>
          <p:cNvSpPr/>
          <p:nvPr/>
        </p:nvSpPr>
        <p:spPr>
          <a:xfrm>
            <a:off x="844442" y="4532514"/>
            <a:ext cx="1735873" cy="142735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datXXX</a:t>
            </a:r>
            <a:endParaRPr lang="en-US" sz="17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D668367-C9EB-CEBA-6808-386822D7943D}"/>
              </a:ext>
            </a:extLst>
          </p:cNvPr>
          <p:cNvSpPr txBox="1"/>
          <p:nvPr/>
        </p:nvSpPr>
        <p:spPr>
          <a:xfrm>
            <a:off x="405073" y="276438"/>
            <a:ext cx="760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Figure 1.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Relational entity diagram for the SWEDIE data model</a:t>
            </a:r>
          </a:p>
        </p:txBody>
      </p:sp>
    </p:spTree>
    <p:extLst>
      <p:ext uri="{BB962C8B-B14F-4D97-AF65-F5344CB8AC3E}">
        <p14:creationId xmlns:p14="http://schemas.microsoft.com/office/powerpoint/2010/main" val="91066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>
            <a:extLst>
              <a:ext uri="{FF2B5EF4-FFF2-40B4-BE49-F238E27FC236}">
                <a16:creationId xmlns:a16="http://schemas.microsoft.com/office/drawing/2014/main" id="{1D668367-C9EB-CEBA-6808-386822D7943D}"/>
              </a:ext>
            </a:extLst>
          </p:cNvPr>
          <p:cNvSpPr txBox="1"/>
          <p:nvPr/>
        </p:nvSpPr>
        <p:spPr>
          <a:xfrm>
            <a:off x="246877" y="120513"/>
            <a:ext cx="476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Figure 2.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SSWEDIE directory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29B367-FF5A-3B2B-5C4C-DE5A161E528D}"/>
              </a:ext>
            </a:extLst>
          </p:cNvPr>
          <p:cNvSpPr txBox="1"/>
          <p:nvPr/>
        </p:nvSpPr>
        <p:spPr>
          <a:xfrm>
            <a:off x="2347255" y="2226633"/>
            <a:ext cx="1049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sweddie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AD22E-7F5D-EBF2-332F-E4039CCD82A5}"/>
              </a:ext>
            </a:extLst>
          </p:cNvPr>
          <p:cNvSpPr txBox="1"/>
          <p:nvPr/>
        </p:nvSpPr>
        <p:spPr>
          <a:xfrm>
            <a:off x="107742" y="2971747"/>
            <a:ext cx="945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reports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4B769-3C5F-16FB-8026-A16598ECB77C}"/>
              </a:ext>
            </a:extLst>
          </p:cNvPr>
          <p:cNvSpPr txBox="1"/>
          <p:nvPr/>
        </p:nvSpPr>
        <p:spPr>
          <a:xfrm>
            <a:off x="4291553" y="2974621"/>
            <a:ext cx="1229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templates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B8EB9-ABC2-A372-9AD2-C387A0D9DAD6}"/>
              </a:ext>
            </a:extLst>
          </p:cNvPr>
          <p:cNvSpPr txBox="1"/>
          <p:nvPr/>
        </p:nvSpPr>
        <p:spPr>
          <a:xfrm>
            <a:off x="2350809" y="2941420"/>
            <a:ext cx="1042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siteData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467F7-D055-7B9C-FA9D-14DAF5ECA57C}"/>
              </a:ext>
            </a:extLst>
          </p:cNvPr>
          <p:cNvSpPr txBox="1"/>
          <p:nvPr/>
        </p:nvSpPr>
        <p:spPr>
          <a:xfrm>
            <a:off x="1294667" y="3911092"/>
            <a:ext cx="686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site1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5CF9EE-2535-9BC1-4933-8C701B5B6967}"/>
              </a:ext>
            </a:extLst>
          </p:cNvPr>
          <p:cNvSpPr txBox="1"/>
          <p:nvPr/>
        </p:nvSpPr>
        <p:spPr>
          <a:xfrm>
            <a:off x="3762833" y="3910305"/>
            <a:ext cx="722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siteN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96661C-2718-A0DE-E9A4-E2F7D177DAE0}"/>
              </a:ext>
            </a:extLst>
          </p:cNvPr>
          <p:cNvSpPr txBox="1"/>
          <p:nvPr/>
        </p:nvSpPr>
        <p:spPr>
          <a:xfrm>
            <a:off x="7014221" y="46110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prj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77F538-B679-A3A9-CC78-672E32D6FDB7}"/>
              </a:ext>
            </a:extLst>
          </p:cNvPr>
          <p:cNvSpPr txBox="1"/>
          <p:nvPr/>
        </p:nvSpPr>
        <p:spPr>
          <a:xfrm>
            <a:off x="9755537" y="1355338"/>
            <a:ext cx="480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src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5A989A-DC2C-B00B-0C80-FABAEC5D715D}"/>
              </a:ext>
            </a:extLst>
          </p:cNvPr>
          <p:cNvSpPr txBox="1"/>
          <p:nvPr/>
        </p:nvSpPr>
        <p:spPr>
          <a:xfrm>
            <a:off x="4087530" y="1355338"/>
            <a:ext cx="526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dat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452B60-2F9C-0535-215A-F0FCF110B2F1}"/>
              </a:ext>
            </a:extLst>
          </p:cNvPr>
          <p:cNvSpPr txBox="1"/>
          <p:nvPr/>
        </p:nvSpPr>
        <p:spPr>
          <a:xfrm>
            <a:off x="8420017" y="2327673"/>
            <a:ext cx="573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734F3-A707-54DD-1BA7-35F777D69F8C}"/>
              </a:ext>
            </a:extLst>
          </p:cNvPr>
          <p:cNvSpPr txBox="1"/>
          <p:nvPr/>
        </p:nvSpPr>
        <p:spPr>
          <a:xfrm>
            <a:off x="2528750" y="3910305"/>
            <a:ext cx="686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site2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494819-132B-D87C-35ED-1E4BB6747449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7249221" y="861214"/>
            <a:ext cx="2746638" cy="4941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CFA655-85EF-1175-6F81-489085FE1261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4351000" y="861214"/>
            <a:ext cx="2898221" cy="4941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8EE758-57EC-90A6-A0D5-A2A20DC0B1FE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H="1" flipV="1">
            <a:off x="4351000" y="1755448"/>
            <a:ext cx="4355827" cy="5722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7765FC-5D26-EBC5-B802-EC38B42FA989}"/>
              </a:ext>
            </a:extLst>
          </p:cNvPr>
          <p:cNvCxnSpPr>
            <a:cxnSpLocks/>
            <a:stCxn id="2" idx="0"/>
            <a:endCxn id="17" idx="2"/>
          </p:cNvCxnSpPr>
          <p:nvPr/>
        </p:nvCxnSpPr>
        <p:spPr>
          <a:xfrm flipV="1">
            <a:off x="2872239" y="1755448"/>
            <a:ext cx="1478761" cy="471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EEB6B36-46B3-5C58-BC21-A7B2A9F7D96D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580692" y="2626743"/>
            <a:ext cx="2291547" cy="3450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F056383-72EE-498C-E785-04EB3D0B9FE0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2871818" y="2626743"/>
            <a:ext cx="421" cy="3146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10780D0-AFD8-10E5-96FB-B959D49AC229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2872239" y="2626743"/>
            <a:ext cx="2034290" cy="3478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852D3E0-7581-9A0A-0A71-BC3C7758DAF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638095" y="3341530"/>
            <a:ext cx="1233723" cy="5695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54D3425-08A6-0F50-9497-7FDC3034728D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>
            <a:off x="2871818" y="3341530"/>
            <a:ext cx="360" cy="5687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02E8877-8593-B201-BE8D-1FD314902B64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2871818" y="3341530"/>
            <a:ext cx="1252076" cy="5687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C32B0CF-D58A-CC9B-DAD7-AC4EBB5B2EF4}"/>
              </a:ext>
            </a:extLst>
          </p:cNvPr>
          <p:cNvSpPr txBox="1"/>
          <p:nvPr/>
        </p:nvSpPr>
        <p:spPr>
          <a:xfrm>
            <a:off x="1329265" y="4191892"/>
            <a:ext cx="1294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experiment.csv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AAA17BC-F529-6970-CC96-8974CEF04F8C}"/>
              </a:ext>
            </a:extLst>
          </p:cNvPr>
          <p:cNvSpPr txBox="1"/>
          <p:nvPr/>
        </p:nvSpPr>
        <p:spPr>
          <a:xfrm>
            <a:off x="1329265" y="4403873"/>
            <a:ext cx="715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site.csv</a:t>
            </a:r>
            <a:endParaRPr 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203478-BB56-79E6-1798-322E03FA091E}"/>
              </a:ext>
            </a:extLst>
          </p:cNvPr>
          <p:cNvSpPr txBox="1"/>
          <p:nvPr/>
        </p:nvSpPr>
        <p:spPr>
          <a:xfrm>
            <a:off x="1316427" y="4604278"/>
            <a:ext cx="7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plot.csv</a:t>
            </a:r>
            <a:endParaRPr 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ACDDCA5-EDA4-91AC-C027-8481587FA0E3}"/>
              </a:ext>
            </a:extLst>
          </p:cNvPr>
          <p:cNvSpPr txBox="1"/>
          <p:nvPr/>
        </p:nvSpPr>
        <p:spPr>
          <a:xfrm>
            <a:off x="2618744" y="4186401"/>
            <a:ext cx="1294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experiment.csv</a:t>
            </a:r>
            <a:endParaRPr 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2A5E2D1-C305-8924-DC77-F544BEEBB77C}"/>
              </a:ext>
            </a:extLst>
          </p:cNvPr>
          <p:cNvSpPr txBox="1"/>
          <p:nvPr/>
        </p:nvSpPr>
        <p:spPr>
          <a:xfrm>
            <a:off x="2618744" y="4398382"/>
            <a:ext cx="715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site.csv</a:t>
            </a:r>
            <a:endParaRPr lang="en-US" sz="1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632060-0661-8C54-0F5A-1C3C236AA122}"/>
              </a:ext>
            </a:extLst>
          </p:cNvPr>
          <p:cNvSpPr txBox="1"/>
          <p:nvPr/>
        </p:nvSpPr>
        <p:spPr>
          <a:xfrm>
            <a:off x="2605906" y="4598787"/>
            <a:ext cx="7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plot.csv</a:t>
            </a:r>
            <a:endParaRPr lang="en-US" sz="1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99E199C-43CF-E224-D5CB-ACA6F46D3624}"/>
              </a:ext>
            </a:extLst>
          </p:cNvPr>
          <p:cNvSpPr txBox="1"/>
          <p:nvPr/>
        </p:nvSpPr>
        <p:spPr>
          <a:xfrm>
            <a:off x="3916451" y="4186401"/>
            <a:ext cx="1294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experiment.csv</a:t>
            </a:r>
            <a:endParaRPr lang="en-US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15CD2D6-48B0-1872-6B55-F1B337686FE3}"/>
              </a:ext>
            </a:extLst>
          </p:cNvPr>
          <p:cNvSpPr txBox="1"/>
          <p:nvPr/>
        </p:nvSpPr>
        <p:spPr>
          <a:xfrm>
            <a:off x="3916451" y="4398382"/>
            <a:ext cx="715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site.csv</a:t>
            </a:r>
            <a:endParaRPr lang="en-US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D77EA15-AFE6-968F-5AC6-A12DF12F0288}"/>
              </a:ext>
            </a:extLst>
          </p:cNvPr>
          <p:cNvSpPr txBox="1"/>
          <p:nvPr/>
        </p:nvSpPr>
        <p:spPr>
          <a:xfrm>
            <a:off x="3903613" y="4598787"/>
            <a:ext cx="7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plot.csv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07242-60A8-0BA8-56DD-280F79FE4D5A}"/>
              </a:ext>
            </a:extLst>
          </p:cNvPr>
          <p:cNvSpPr txBox="1"/>
          <p:nvPr/>
        </p:nvSpPr>
        <p:spPr>
          <a:xfrm>
            <a:off x="6551319" y="2968679"/>
            <a:ext cx="686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site1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DC660-9D03-9408-0BE2-D9E9968C48A2}"/>
              </a:ext>
            </a:extLst>
          </p:cNvPr>
          <p:cNvSpPr txBox="1"/>
          <p:nvPr/>
        </p:nvSpPr>
        <p:spPr>
          <a:xfrm>
            <a:off x="8777369" y="2963103"/>
            <a:ext cx="686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site2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3F4A6-E1C4-F8A2-F20C-919F4659A047}"/>
              </a:ext>
            </a:extLst>
          </p:cNvPr>
          <p:cNvSpPr txBox="1"/>
          <p:nvPr/>
        </p:nvSpPr>
        <p:spPr>
          <a:xfrm>
            <a:off x="10101353" y="2968679"/>
            <a:ext cx="722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siteN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E8FB2C-9DAB-3B28-8421-92C29031E9D1}"/>
              </a:ext>
            </a:extLst>
          </p:cNvPr>
          <p:cNvSpPr txBox="1"/>
          <p:nvPr/>
        </p:nvSpPr>
        <p:spPr>
          <a:xfrm>
            <a:off x="7037771" y="4182510"/>
            <a:ext cx="1023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temp10.csv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2C9F37-3A17-E9A2-D9BD-56D47DC9BCE2}"/>
              </a:ext>
            </a:extLst>
          </p:cNvPr>
          <p:cNvSpPr txBox="1"/>
          <p:nvPr/>
        </p:nvSpPr>
        <p:spPr>
          <a:xfrm>
            <a:off x="7038091" y="4349327"/>
            <a:ext cx="1411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temp10Meta.csv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7D88AB-28AD-EBE4-ED47-9A93A740643F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 flipH="1">
            <a:off x="6894747" y="2727783"/>
            <a:ext cx="1812080" cy="2408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3943F4-63D9-8584-D379-D79F1B7BBB2B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>
            <a:off x="8706827" y="2727783"/>
            <a:ext cx="413970" cy="2353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C34383-40D8-D84C-A746-2BF2A68B89C6}"/>
              </a:ext>
            </a:extLst>
          </p:cNvPr>
          <p:cNvCxnSpPr>
            <a:cxnSpLocks/>
            <a:stCxn id="19" idx="2"/>
            <a:endCxn id="11" idx="0"/>
          </p:cNvCxnSpPr>
          <p:nvPr/>
        </p:nvCxnSpPr>
        <p:spPr>
          <a:xfrm>
            <a:off x="8706827" y="2727783"/>
            <a:ext cx="1755587" cy="2408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79385DA-FDFF-155F-647E-1D90F0A2A6D8}"/>
              </a:ext>
            </a:extLst>
          </p:cNvPr>
          <p:cNvSpPr txBox="1"/>
          <p:nvPr/>
        </p:nvSpPr>
        <p:spPr>
          <a:xfrm>
            <a:off x="5557116" y="4176875"/>
            <a:ext cx="1122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soilMoist.csv</a:t>
            </a:r>
            <a:endParaRPr 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DDCA64-7B85-3DFA-1BFA-921165B53AA5}"/>
              </a:ext>
            </a:extLst>
          </p:cNvPr>
          <p:cNvSpPr txBox="1"/>
          <p:nvPr/>
        </p:nvSpPr>
        <p:spPr>
          <a:xfrm>
            <a:off x="5557115" y="4373596"/>
            <a:ext cx="1510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soilMoistMeta.csv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FD6E76-E363-40DF-FC85-76C9ECACC219}"/>
              </a:ext>
            </a:extLst>
          </p:cNvPr>
          <p:cNvSpPr txBox="1"/>
          <p:nvPr/>
        </p:nvSpPr>
        <p:spPr>
          <a:xfrm>
            <a:off x="10977130" y="4204882"/>
            <a:ext cx="787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datX.csv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DECE66-6AB0-317B-84BE-73A7560F8322}"/>
              </a:ext>
            </a:extLst>
          </p:cNvPr>
          <p:cNvSpPr txBox="1"/>
          <p:nvPr/>
        </p:nvSpPr>
        <p:spPr>
          <a:xfrm>
            <a:off x="10975568" y="4378942"/>
            <a:ext cx="11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datXMeta.csv</a:t>
            </a:r>
            <a:endParaRPr lang="en-US" sz="14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D72DF8A-DD47-D1AA-D1E9-B8B721399158}"/>
              </a:ext>
            </a:extLst>
          </p:cNvPr>
          <p:cNvCxnSpPr>
            <a:cxnSpLocks/>
            <a:stCxn id="16" idx="2"/>
            <a:endCxn id="67" idx="0"/>
          </p:cNvCxnSpPr>
          <p:nvPr/>
        </p:nvCxnSpPr>
        <p:spPr>
          <a:xfrm>
            <a:off x="9995859" y="1755448"/>
            <a:ext cx="1069328" cy="3548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E25CE7A-255F-2F74-098E-F716EE37CBC8}"/>
              </a:ext>
            </a:extLst>
          </p:cNvPr>
          <p:cNvSpPr txBox="1"/>
          <p:nvPr/>
        </p:nvSpPr>
        <p:spPr>
          <a:xfrm>
            <a:off x="4642784" y="3230921"/>
            <a:ext cx="11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expMeta.csv</a:t>
            </a:r>
            <a:endParaRPr 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A3FFA5-4180-6BFC-EDE7-FD06C0DEAD51}"/>
              </a:ext>
            </a:extLst>
          </p:cNvPr>
          <p:cNvSpPr txBox="1"/>
          <p:nvPr/>
        </p:nvSpPr>
        <p:spPr>
          <a:xfrm>
            <a:off x="4642784" y="3442902"/>
            <a:ext cx="1015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sitMeta.csv</a:t>
            </a:r>
            <a:endParaRPr 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F0F722A-A32E-C21D-B46F-1FBE8F9D084B}"/>
              </a:ext>
            </a:extLst>
          </p:cNvPr>
          <p:cNvSpPr txBox="1"/>
          <p:nvPr/>
        </p:nvSpPr>
        <p:spPr>
          <a:xfrm>
            <a:off x="4629946" y="3643307"/>
            <a:ext cx="1039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pltMeta.csv</a:t>
            </a:r>
            <a:endParaRPr 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FFA257-6C9D-B88E-A863-7F462DA2A40E}"/>
              </a:ext>
            </a:extLst>
          </p:cNvPr>
          <p:cNvSpPr txBox="1"/>
          <p:nvPr/>
        </p:nvSpPr>
        <p:spPr>
          <a:xfrm>
            <a:off x="256030" y="3250289"/>
            <a:ext cx="108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coreData.Rd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7F65EBC-A307-AC0F-8A1A-AAAACAD7D30F}"/>
              </a:ext>
            </a:extLst>
          </p:cNvPr>
          <p:cNvSpPr txBox="1"/>
          <p:nvPr/>
        </p:nvSpPr>
        <p:spPr>
          <a:xfrm>
            <a:off x="254324" y="3413422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tempPro.Rd</a:t>
            </a:r>
            <a:endParaRPr lang="en-US" sz="1400" dirty="0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ED568DE-507B-C26D-007B-781C7B5179B6}"/>
              </a:ext>
            </a:extLst>
          </p:cNvPr>
          <p:cNvGrpSpPr/>
          <p:nvPr/>
        </p:nvGrpSpPr>
        <p:grpSpPr>
          <a:xfrm>
            <a:off x="10832591" y="2110337"/>
            <a:ext cx="1311517" cy="1102564"/>
            <a:chOff x="10895193" y="2301801"/>
            <a:chExt cx="1311517" cy="110256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249EB08-A85D-4CD4-1679-D4A955CB8E7A}"/>
                </a:ext>
              </a:extLst>
            </p:cNvPr>
            <p:cNvSpPr txBox="1"/>
            <p:nvPr/>
          </p:nvSpPr>
          <p:spPr>
            <a:xfrm>
              <a:off x="10895193" y="2301801"/>
              <a:ext cx="4651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utl</a:t>
              </a:r>
              <a:endParaRPr lang="en-US" sz="20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2E18E44-BBFE-B96B-1318-AB1FB28CBB17}"/>
                </a:ext>
              </a:extLst>
            </p:cNvPr>
            <p:cNvSpPr txBox="1"/>
            <p:nvPr/>
          </p:nvSpPr>
          <p:spPr>
            <a:xfrm>
              <a:off x="11017352" y="2622387"/>
              <a:ext cx="108478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checkCore.R</a:t>
              </a:r>
              <a:endParaRPr lang="en-US" sz="14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3D77714-2CAF-DFE6-44FC-88AA311BE98C}"/>
                </a:ext>
              </a:extLst>
            </p:cNvPr>
            <p:cNvSpPr txBox="1"/>
            <p:nvPr/>
          </p:nvSpPr>
          <p:spPr>
            <a:xfrm>
              <a:off x="11017352" y="2864750"/>
              <a:ext cx="113838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shoeStrDat.R</a:t>
              </a:r>
              <a:endParaRPr lang="en-US" sz="1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1F0641-C80F-BE28-DCC1-9BAA7CC9E467}"/>
                </a:ext>
              </a:extLst>
            </p:cNvPr>
            <p:cNvSpPr txBox="1"/>
            <p:nvPr/>
          </p:nvSpPr>
          <p:spPr>
            <a:xfrm>
              <a:off x="11001700" y="3096588"/>
              <a:ext cx="120501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depthSpline.R</a:t>
              </a:r>
              <a:endParaRPr lang="en-US" sz="1400" dirty="0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5B4BC7B5-AEB8-5E14-4506-0AFE99161FA4}"/>
              </a:ext>
            </a:extLst>
          </p:cNvPr>
          <p:cNvSpPr txBox="1"/>
          <p:nvPr/>
        </p:nvSpPr>
        <p:spPr>
          <a:xfrm>
            <a:off x="1298487" y="4804321"/>
            <a:ext cx="570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temp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3EC7D8D-8CCF-7845-2567-C9C2157E27F3}"/>
              </a:ext>
            </a:extLst>
          </p:cNvPr>
          <p:cNvSpPr txBox="1"/>
          <p:nvPr/>
        </p:nvSpPr>
        <p:spPr>
          <a:xfrm>
            <a:off x="1294667" y="4977146"/>
            <a:ext cx="846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soilMoist</a:t>
            </a:r>
            <a:endParaRPr lang="en-US" sz="1400" i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6BD11C8-CFB4-2912-6FE6-3077D1EA7E30}"/>
              </a:ext>
            </a:extLst>
          </p:cNvPr>
          <p:cNvSpPr txBox="1"/>
          <p:nvPr/>
        </p:nvSpPr>
        <p:spPr>
          <a:xfrm>
            <a:off x="2609726" y="4804321"/>
            <a:ext cx="570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temp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16E1AF-FC20-7D01-E941-4B5CF9024A27}"/>
              </a:ext>
            </a:extLst>
          </p:cNvPr>
          <p:cNvSpPr txBox="1"/>
          <p:nvPr/>
        </p:nvSpPr>
        <p:spPr>
          <a:xfrm>
            <a:off x="2605906" y="4977146"/>
            <a:ext cx="846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soilMoist</a:t>
            </a:r>
            <a:endParaRPr lang="en-US" sz="1400" i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4F0338-65B2-19A0-250D-F80A2D3CCF1C}"/>
              </a:ext>
            </a:extLst>
          </p:cNvPr>
          <p:cNvSpPr txBox="1"/>
          <p:nvPr/>
        </p:nvSpPr>
        <p:spPr>
          <a:xfrm>
            <a:off x="2605906" y="5201616"/>
            <a:ext cx="66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CO2flx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5884441-EE60-88D6-0D53-CB6BB86C566E}"/>
              </a:ext>
            </a:extLst>
          </p:cNvPr>
          <p:cNvSpPr txBox="1"/>
          <p:nvPr/>
        </p:nvSpPr>
        <p:spPr>
          <a:xfrm>
            <a:off x="3895385" y="480673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datX</a:t>
            </a:r>
            <a:endParaRPr lang="en-US" sz="14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359E4-C896-E16A-17EA-A3212374277B}"/>
              </a:ext>
            </a:extLst>
          </p:cNvPr>
          <p:cNvSpPr txBox="1"/>
          <p:nvPr/>
        </p:nvSpPr>
        <p:spPr>
          <a:xfrm>
            <a:off x="9866802" y="1675938"/>
            <a:ext cx="114717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/>
              <a:t>sswedie.Rmd</a:t>
            </a:r>
            <a:endParaRPr lang="en-US" sz="14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6AF9A57-D085-432A-3B4E-30D5D81A3D7A}"/>
              </a:ext>
            </a:extLst>
          </p:cNvPr>
          <p:cNvSpPr txBox="1"/>
          <p:nvPr/>
        </p:nvSpPr>
        <p:spPr>
          <a:xfrm>
            <a:off x="7031350" y="5168086"/>
            <a:ext cx="1133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tempAnn.csv</a:t>
            </a:r>
            <a:endParaRPr lang="en-US" sz="14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70D0237-8775-922E-CEAC-433726FFA0AF}"/>
              </a:ext>
            </a:extLst>
          </p:cNvPr>
          <p:cNvSpPr txBox="1"/>
          <p:nvPr/>
        </p:nvSpPr>
        <p:spPr>
          <a:xfrm>
            <a:off x="10975568" y="4584943"/>
            <a:ext cx="108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datXAnn.csv</a:t>
            </a:r>
            <a:endParaRPr lang="en-US" sz="14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16D73D4-D603-F527-4D77-591516E56A39}"/>
              </a:ext>
            </a:extLst>
          </p:cNvPr>
          <p:cNvSpPr txBox="1"/>
          <p:nvPr/>
        </p:nvSpPr>
        <p:spPr>
          <a:xfrm>
            <a:off x="5551912" y="4574772"/>
            <a:ext cx="1415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soilMoistAnn.csv</a:t>
            </a:r>
            <a:endParaRPr lang="en-US" sz="1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AAA543A-E9A7-CF23-384E-47BF6050599A}"/>
              </a:ext>
            </a:extLst>
          </p:cNvPr>
          <p:cNvSpPr txBox="1"/>
          <p:nvPr/>
        </p:nvSpPr>
        <p:spPr>
          <a:xfrm>
            <a:off x="5393125" y="3910305"/>
            <a:ext cx="1137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soilMoist</a:t>
            </a:r>
            <a:endParaRPr lang="en-US" sz="20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0B22C61-6C17-6307-3A2F-5720832841A7}"/>
              </a:ext>
            </a:extLst>
          </p:cNvPr>
          <p:cNvSpPr txBox="1"/>
          <p:nvPr/>
        </p:nvSpPr>
        <p:spPr>
          <a:xfrm>
            <a:off x="6896958" y="3945272"/>
            <a:ext cx="736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temp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402CECF-A561-A323-3D5A-FCAB2F634F07}"/>
              </a:ext>
            </a:extLst>
          </p:cNvPr>
          <p:cNvSpPr txBox="1"/>
          <p:nvPr/>
        </p:nvSpPr>
        <p:spPr>
          <a:xfrm>
            <a:off x="10803614" y="3946443"/>
            <a:ext cx="659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datX</a:t>
            </a:r>
            <a:endParaRPr lang="en-US" sz="20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7B3E2E9-6E2D-9542-3698-FDE3F854DF16}"/>
              </a:ext>
            </a:extLst>
          </p:cNvPr>
          <p:cNvSpPr txBox="1"/>
          <p:nvPr/>
        </p:nvSpPr>
        <p:spPr>
          <a:xfrm>
            <a:off x="9670564" y="4158189"/>
            <a:ext cx="840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temp.csv</a:t>
            </a:r>
            <a:endParaRPr lang="en-US" sz="14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65B6F6B-454C-0474-A3F4-9A87419AFC96}"/>
              </a:ext>
            </a:extLst>
          </p:cNvPr>
          <p:cNvSpPr txBox="1"/>
          <p:nvPr/>
        </p:nvSpPr>
        <p:spPr>
          <a:xfrm>
            <a:off x="8448910" y="4170710"/>
            <a:ext cx="933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CO2flx.csv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577428E-AECE-48D5-0C0F-8A02261579EF}"/>
              </a:ext>
            </a:extLst>
          </p:cNvPr>
          <p:cNvSpPr txBox="1"/>
          <p:nvPr/>
        </p:nvSpPr>
        <p:spPr>
          <a:xfrm>
            <a:off x="8448909" y="4367431"/>
            <a:ext cx="1321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CO2flxMeta.csv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8C7C0DB-74A2-1150-34AC-75E15B6BB3D3}"/>
              </a:ext>
            </a:extLst>
          </p:cNvPr>
          <p:cNvSpPr txBox="1"/>
          <p:nvPr/>
        </p:nvSpPr>
        <p:spPr>
          <a:xfrm>
            <a:off x="8443706" y="4568607"/>
            <a:ext cx="12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CO2flxAnn.csv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74D8F28-CEDD-B2F1-E443-5CF9A907671A}"/>
              </a:ext>
            </a:extLst>
          </p:cNvPr>
          <p:cNvSpPr txBox="1"/>
          <p:nvPr/>
        </p:nvSpPr>
        <p:spPr>
          <a:xfrm>
            <a:off x="8307245" y="3926843"/>
            <a:ext cx="866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CO2flx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B6E5FD7-FAF4-C3DD-BB26-35E13010CEA9}"/>
              </a:ext>
            </a:extLst>
          </p:cNvPr>
          <p:cNvSpPr txBox="1"/>
          <p:nvPr/>
        </p:nvSpPr>
        <p:spPr>
          <a:xfrm>
            <a:off x="9552053" y="3920951"/>
            <a:ext cx="736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temp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3BD1CD8-CF5C-0E40-EF26-C9F99A290843}"/>
              </a:ext>
            </a:extLst>
          </p:cNvPr>
          <p:cNvSpPr txBox="1"/>
          <p:nvPr/>
        </p:nvSpPr>
        <p:spPr>
          <a:xfrm>
            <a:off x="9673756" y="4335123"/>
            <a:ext cx="1270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tempMeta.xlsx</a:t>
            </a:r>
            <a:endParaRPr lang="en-US" sz="14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7A1ECE1-D6D1-4357-E4C2-6908635A8D19}"/>
              </a:ext>
            </a:extLst>
          </p:cNvPr>
          <p:cNvSpPr txBox="1"/>
          <p:nvPr/>
        </p:nvSpPr>
        <p:spPr>
          <a:xfrm>
            <a:off x="9670200" y="4502839"/>
            <a:ext cx="1133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tempAnn.csv</a:t>
            </a:r>
            <a:endParaRPr lang="en-US" sz="1400" dirty="0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5DB235C-FD45-B0CF-D673-895A0647117E}"/>
              </a:ext>
            </a:extLst>
          </p:cNvPr>
          <p:cNvCxnSpPr>
            <a:cxnSpLocks/>
            <a:stCxn id="156" idx="0"/>
            <a:endCxn id="7" idx="2"/>
          </p:cNvCxnSpPr>
          <p:nvPr/>
        </p:nvCxnSpPr>
        <p:spPr>
          <a:xfrm flipV="1">
            <a:off x="5961711" y="3368789"/>
            <a:ext cx="933036" cy="5415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B2ACB50-E7AC-CCEE-D068-8060F4E739BC}"/>
              </a:ext>
            </a:extLst>
          </p:cNvPr>
          <p:cNvCxnSpPr>
            <a:cxnSpLocks/>
            <a:stCxn id="157" idx="0"/>
            <a:endCxn id="7" idx="2"/>
          </p:cNvCxnSpPr>
          <p:nvPr/>
        </p:nvCxnSpPr>
        <p:spPr>
          <a:xfrm flipH="1" flipV="1">
            <a:off x="6894747" y="3368789"/>
            <a:ext cx="370485" cy="5764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1F6A215-2F85-DDA9-3971-E7201CDB2122}"/>
              </a:ext>
            </a:extLst>
          </p:cNvPr>
          <p:cNvCxnSpPr>
            <a:cxnSpLocks/>
            <a:stCxn id="172" idx="0"/>
            <a:endCxn id="8" idx="2"/>
          </p:cNvCxnSpPr>
          <p:nvPr/>
        </p:nvCxnSpPr>
        <p:spPr>
          <a:xfrm flipV="1">
            <a:off x="8740697" y="3363213"/>
            <a:ext cx="380100" cy="5636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DD422EB-64BF-94D2-D0E7-3EC6A20F392C}"/>
              </a:ext>
            </a:extLst>
          </p:cNvPr>
          <p:cNvCxnSpPr>
            <a:cxnSpLocks/>
            <a:stCxn id="173" idx="0"/>
            <a:endCxn id="8" idx="2"/>
          </p:cNvCxnSpPr>
          <p:nvPr/>
        </p:nvCxnSpPr>
        <p:spPr>
          <a:xfrm flipH="1" flipV="1">
            <a:off x="9120797" y="3363213"/>
            <a:ext cx="799530" cy="5577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9C6CA49-CDDC-FBBE-0CB2-48711A39B66D}"/>
              </a:ext>
            </a:extLst>
          </p:cNvPr>
          <p:cNvCxnSpPr>
            <a:cxnSpLocks/>
            <a:stCxn id="167" idx="0"/>
            <a:endCxn id="11" idx="2"/>
          </p:cNvCxnSpPr>
          <p:nvPr/>
        </p:nvCxnSpPr>
        <p:spPr>
          <a:xfrm flipH="1" flipV="1">
            <a:off x="10462414" y="3368789"/>
            <a:ext cx="671195" cy="5776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FFAB018F-C7D2-F678-A6DC-0C6C69D18A8B}"/>
              </a:ext>
            </a:extLst>
          </p:cNvPr>
          <p:cNvSpPr txBox="1"/>
          <p:nvPr/>
        </p:nvSpPr>
        <p:spPr>
          <a:xfrm>
            <a:off x="7034269" y="4498676"/>
            <a:ext cx="1023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temp20.csv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8E428BF-BFE3-9F66-E174-095684CD0E43}"/>
              </a:ext>
            </a:extLst>
          </p:cNvPr>
          <p:cNvSpPr txBox="1"/>
          <p:nvPr/>
        </p:nvSpPr>
        <p:spPr>
          <a:xfrm>
            <a:off x="7034589" y="4665493"/>
            <a:ext cx="1411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temp20Meta.csv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8DFD6D4-AA22-18D7-A90E-624353146BBA}"/>
              </a:ext>
            </a:extLst>
          </p:cNvPr>
          <p:cNvSpPr txBox="1"/>
          <p:nvPr/>
        </p:nvSpPr>
        <p:spPr>
          <a:xfrm>
            <a:off x="7031350" y="4828944"/>
            <a:ext cx="1023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temp50.csv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C2DCE49-65CB-6DD4-EE5E-C3A03AC99AB8}"/>
              </a:ext>
            </a:extLst>
          </p:cNvPr>
          <p:cNvSpPr txBox="1"/>
          <p:nvPr/>
        </p:nvSpPr>
        <p:spPr>
          <a:xfrm>
            <a:off x="7031670" y="4995761"/>
            <a:ext cx="1411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temp50Meta.csv</a:t>
            </a:r>
          </a:p>
        </p:txBody>
      </p:sp>
    </p:spTree>
    <p:extLst>
      <p:ext uri="{BB962C8B-B14F-4D97-AF65-F5344CB8AC3E}">
        <p14:creationId xmlns:p14="http://schemas.microsoft.com/office/powerpoint/2010/main" val="320288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170</Words>
  <Application>Microsoft Macintosh PowerPoint</Application>
  <PresentationFormat>Widescreen</PresentationFormat>
  <Paragraphs>81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</dc:creator>
  <cp:lastModifiedBy>Jeff</cp:lastModifiedBy>
  <cp:revision>7</cp:revision>
  <dcterms:created xsi:type="dcterms:W3CDTF">2024-03-26T15:30:56Z</dcterms:created>
  <dcterms:modified xsi:type="dcterms:W3CDTF">2024-03-28T23:07:38Z</dcterms:modified>
</cp:coreProperties>
</file>