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4B12B-DF42-3341-81B8-39B8D17E75B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2490-22B9-F84D-A100-7E00C44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741828" y="1984795"/>
            <a:ext cx="1684006" cy="161227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POM</a:t>
            </a:r>
            <a:r>
              <a:rPr lang="en-US" b="1" baseline="-25000" dirty="0" err="1" smtClean="0">
                <a:solidFill>
                  <a:srgbClr val="000000"/>
                </a:solidFill>
              </a:rPr>
              <a:t>fast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945740" y="2390711"/>
            <a:ext cx="1391249" cy="803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POM</a:t>
            </a:r>
            <a:r>
              <a:rPr lang="en-US" b="1" baseline="-25000" dirty="0" err="1" smtClean="0">
                <a:solidFill>
                  <a:srgbClr val="000000"/>
                </a:solidFill>
              </a:rPr>
              <a:t>slow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1923729" y="2790934"/>
            <a:ext cx="818099" cy="948417"/>
          </a:xfrm>
          <a:prstGeom prst="straightConnector1">
            <a:avLst/>
          </a:prstGeom>
          <a:ln w="82550">
            <a:solidFill>
              <a:schemeClr val="bg1">
                <a:lumMod val="50000"/>
              </a:schemeClr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7" idx="3"/>
          </p:cNvCxnSpPr>
          <p:nvPr/>
        </p:nvCxnSpPr>
        <p:spPr>
          <a:xfrm flipH="1">
            <a:off x="1587621" y="3726778"/>
            <a:ext cx="3605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4" idx="1"/>
          </p:cNvCxnSpPr>
          <p:nvPr/>
        </p:nvCxnSpPr>
        <p:spPr>
          <a:xfrm>
            <a:off x="1923049" y="3739351"/>
            <a:ext cx="758077" cy="80645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9012" y="3420476"/>
            <a:ext cx="608609" cy="612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In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>
            <a:stCxn id="13" idx="6"/>
            <a:endCxn id="14" idx="2"/>
          </p:cNvCxnSpPr>
          <p:nvPr/>
        </p:nvCxnSpPr>
        <p:spPr>
          <a:xfrm>
            <a:off x="4425834" y="2790934"/>
            <a:ext cx="519906" cy="14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24" idx="0"/>
          </p:cNvCxnSpPr>
          <p:nvPr/>
        </p:nvCxnSpPr>
        <p:spPr>
          <a:xfrm rot="5400000" flipH="1" flipV="1">
            <a:off x="5393465" y="2251260"/>
            <a:ext cx="414300" cy="3105925"/>
          </a:xfrm>
          <a:prstGeom prst="bentConnector2">
            <a:avLst/>
          </a:prstGeom>
          <a:ln w="38100" cmpd="sng">
            <a:solidFill>
              <a:srgbClr val="8064A2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8" idx="0"/>
          </p:cNvCxnSpPr>
          <p:nvPr/>
        </p:nvCxnSpPr>
        <p:spPr>
          <a:xfrm rot="5400000" flipH="1" flipV="1">
            <a:off x="6466346" y="3340353"/>
            <a:ext cx="217394" cy="1157071"/>
          </a:xfrm>
          <a:prstGeom prst="bentConnector2">
            <a:avLst/>
          </a:prstGeom>
          <a:ln w="12700">
            <a:solidFill>
              <a:srgbClr val="8064A2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3" idx="0"/>
          </p:cNvCxnSpPr>
          <p:nvPr/>
        </p:nvCxnSpPr>
        <p:spPr>
          <a:xfrm rot="5400000" flipH="1" flipV="1">
            <a:off x="5206245" y="37461"/>
            <a:ext cx="324920" cy="3569748"/>
          </a:xfrm>
          <a:prstGeom prst="bentConnector2">
            <a:avLst/>
          </a:prstGeom>
          <a:ln w="60325">
            <a:solidFill>
              <a:srgbClr val="8064A2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4" idx="0"/>
          </p:cNvCxnSpPr>
          <p:nvPr/>
        </p:nvCxnSpPr>
        <p:spPr>
          <a:xfrm rot="5400000" flipH="1" flipV="1">
            <a:off x="6203175" y="1440311"/>
            <a:ext cx="388591" cy="1512210"/>
          </a:xfrm>
          <a:prstGeom prst="bentConnector2">
            <a:avLst/>
          </a:prstGeom>
          <a:ln w="22225">
            <a:solidFill>
              <a:srgbClr val="8064A2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153576" y="1360797"/>
            <a:ext cx="842413" cy="2679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</a:t>
            </a:r>
            <a:r>
              <a:rPr lang="en-US" sz="2400" b="1" baseline="-25000" dirty="0" smtClean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80970" y="2702909"/>
            <a:ext cx="62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POM</a:t>
            </a:r>
            <a:endParaRPr lang="en-US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134357" y="3491812"/>
            <a:ext cx="40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81126" y="4011372"/>
            <a:ext cx="3910283" cy="1362743"/>
            <a:chOff x="2681126" y="4011372"/>
            <a:chExt cx="3910283" cy="1362743"/>
          </a:xfrm>
        </p:grpSpPr>
        <p:sp>
          <p:nvSpPr>
            <p:cNvPr id="148" name="Rectangle 147"/>
            <p:cNvSpPr/>
            <p:nvPr/>
          </p:nvSpPr>
          <p:spPr>
            <a:xfrm>
              <a:off x="5414180" y="4027585"/>
              <a:ext cx="1164656" cy="10424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81126" y="4011372"/>
              <a:ext cx="2733053" cy="10688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16571" y="4456722"/>
              <a:ext cx="68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baseline="-25000" dirty="0"/>
                <a:t>M</a:t>
              </a:r>
              <a:r>
                <a:rPr lang="en-US" baseline="-25000" dirty="0" smtClean="0"/>
                <a:t>OM</a:t>
              </a:r>
              <a:endParaRPr lang="en-US" baseline="-25000" dirty="0"/>
            </a:p>
          </p:txBody>
        </p:sp>
        <p:cxnSp>
          <p:nvCxnSpPr>
            <p:cNvPr id="53" name="Straight Arrow Connector 52"/>
            <p:cNvCxnSpPr>
              <a:stCxn id="128" idx="3"/>
              <a:endCxn id="130" idx="1"/>
            </p:cNvCxnSpPr>
            <p:nvPr/>
          </p:nvCxnSpPr>
          <p:spPr>
            <a:xfrm flipV="1">
              <a:off x="4637993" y="4533927"/>
              <a:ext cx="909540" cy="82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3654318" y="4357492"/>
              <a:ext cx="98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MOM</a:t>
              </a:r>
              <a:r>
                <a:rPr lang="en-US" b="1" baseline="-25000" dirty="0" err="1" smtClean="0">
                  <a:solidFill>
                    <a:srgbClr val="000000"/>
                  </a:solidFill>
                </a:rPr>
                <a:t>fast</a:t>
              </a:r>
              <a:endParaRPr lang="en-US" b="1" baseline="-25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547533" y="4349261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</a:rPr>
                <a:t>MOM</a:t>
              </a:r>
              <a:r>
                <a:rPr lang="en-US" b="1" baseline="-25000" dirty="0" err="1" smtClean="0">
                  <a:solidFill>
                    <a:srgbClr val="000000"/>
                  </a:solidFill>
                </a:rPr>
                <a:t>slow</a:t>
              </a:r>
              <a:endParaRPr lang="en-US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123760" y="5004783"/>
              <a:ext cx="65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γ</a:t>
              </a:r>
              <a:r>
                <a:rPr lang="en-US" baseline="-25000" dirty="0" smtClean="0"/>
                <a:t>MOM</a:t>
              </a:r>
              <a:endParaRPr lang="en-US" baseline="-250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681126" y="4020505"/>
              <a:ext cx="3897710" cy="104715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3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MPI-BGC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Beem-Miller</dc:creator>
  <cp:lastModifiedBy>Jeff Beem-Miller</cp:lastModifiedBy>
  <cp:revision>10</cp:revision>
  <dcterms:created xsi:type="dcterms:W3CDTF">2022-05-04T14:33:57Z</dcterms:created>
  <dcterms:modified xsi:type="dcterms:W3CDTF">2022-05-04T16:13:53Z</dcterms:modified>
</cp:coreProperties>
</file>