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2" r:id="rId3"/>
    <p:sldId id="260" r:id="rId4"/>
    <p:sldId id="261" r:id="rId5"/>
    <p:sldId id="258" r:id="rId6"/>
    <p:sldId id="259" r:id="rId7"/>
  </p:sldIdLst>
  <p:sldSz cx="46080363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1" userDrawn="1">
          <p15:clr>
            <a:srgbClr val="A4A3A4"/>
          </p15:clr>
        </p15:guide>
        <p15:guide id="2" pos="145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6E"/>
    <a:srgbClr val="1459B4"/>
    <a:srgbClr val="1661C4"/>
    <a:srgbClr val="0C356D"/>
    <a:srgbClr val="9AB4FC"/>
    <a:srgbClr val="E1E1E1"/>
    <a:srgbClr val="E3E3E3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625" autoAdjust="0"/>
  </p:normalViewPr>
  <p:slideViewPr>
    <p:cSldViewPr snapToGrid="0">
      <p:cViewPr varScale="1">
        <p:scale>
          <a:sx n="19" d="100"/>
          <a:sy n="19" d="100"/>
        </p:scale>
        <p:origin x="156" y="678"/>
      </p:cViewPr>
      <p:guideLst>
        <p:guide orient="horz" pos="9071"/>
        <p:guide pos="145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046" y="4713405"/>
            <a:ext cx="34560272" cy="10026815"/>
          </a:xfrm>
        </p:spPr>
        <p:txBody>
          <a:bodyPr anchor="b"/>
          <a:lstStyle>
            <a:lvl1pPr algn="ctr">
              <a:defRPr sz="226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046" y="15126892"/>
            <a:ext cx="34560272" cy="6953434"/>
          </a:xfrm>
        </p:spPr>
        <p:txBody>
          <a:bodyPr/>
          <a:lstStyle>
            <a:lvl1pPr marL="0" indent="0" algn="ctr">
              <a:buNone/>
              <a:defRPr sz="9071"/>
            </a:lvl1pPr>
            <a:lvl2pPr marL="1728033" indent="0" algn="ctr">
              <a:buNone/>
              <a:defRPr sz="7559"/>
            </a:lvl2pPr>
            <a:lvl3pPr marL="3456066" indent="0" algn="ctr">
              <a:buNone/>
              <a:defRPr sz="6803"/>
            </a:lvl3pPr>
            <a:lvl4pPr marL="5184099" indent="0" algn="ctr">
              <a:buNone/>
              <a:defRPr sz="6047"/>
            </a:lvl4pPr>
            <a:lvl5pPr marL="6912132" indent="0" algn="ctr">
              <a:buNone/>
              <a:defRPr sz="6047"/>
            </a:lvl5pPr>
            <a:lvl6pPr marL="8640166" indent="0" algn="ctr">
              <a:buNone/>
              <a:defRPr sz="6047"/>
            </a:lvl6pPr>
            <a:lvl7pPr marL="10368199" indent="0" algn="ctr">
              <a:buNone/>
              <a:defRPr sz="6047"/>
            </a:lvl7pPr>
            <a:lvl8pPr marL="12096232" indent="0" algn="ctr">
              <a:buNone/>
              <a:defRPr sz="6047"/>
            </a:lvl8pPr>
            <a:lvl9pPr marL="13824265" indent="0" algn="ctr">
              <a:buNone/>
              <a:defRPr sz="604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4967-E382-4EBE-BBBC-79BE7E491BD2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43EE-8312-41AB-A461-6CEF8619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1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4967-E382-4EBE-BBBC-79BE7E491BD2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43EE-8312-41AB-A461-6CEF8619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3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76260" y="1533356"/>
            <a:ext cx="9936078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8025" y="1533356"/>
            <a:ext cx="2923223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4967-E382-4EBE-BBBC-79BE7E491BD2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43EE-8312-41AB-A461-6CEF8619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09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4967-E382-4EBE-BBBC-79BE7E491BD2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43EE-8312-41AB-A461-6CEF8619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70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025" y="7180110"/>
            <a:ext cx="39744313" cy="11980175"/>
          </a:xfrm>
        </p:spPr>
        <p:txBody>
          <a:bodyPr anchor="b"/>
          <a:lstStyle>
            <a:lvl1pPr>
              <a:defRPr sz="226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4025" y="19273622"/>
            <a:ext cx="39744313" cy="6300091"/>
          </a:xfrm>
        </p:spPr>
        <p:txBody>
          <a:bodyPr/>
          <a:lstStyle>
            <a:lvl1pPr marL="0" indent="0">
              <a:buNone/>
              <a:defRPr sz="9071">
                <a:solidFill>
                  <a:schemeClr val="tx1">
                    <a:tint val="75000"/>
                  </a:schemeClr>
                </a:solidFill>
              </a:defRPr>
            </a:lvl1pPr>
            <a:lvl2pPr marL="172803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2pPr>
            <a:lvl3pPr marL="3456066" indent="0">
              <a:buNone/>
              <a:defRPr sz="6803">
                <a:solidFill>
                  <a:schemeClr val="tx1">
                    <a:tint val="75000"/>
                  </a:schemeClr>
                </a:solidFill>
              </a:defRPr>
            </a:lvl3pPr>
            <a:lvl4pPr marL="5184099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4pPr>
            <a:lvl5pPr marL="6912132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5pPr>
            <a:lvl6pPr marL="8640166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6pPr>
            <a:lvl7pPr marL="10368199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7pPr>
            <a:lvl8pPr marL="12096232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8pPr>
            <a:lvl9pPr marL="13824265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4967-E382-4EBE-BBBC-79BE7E491BD2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43EE-8312-41AB-A461-6CEF8619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025" y="7666780"/>
            <a:ext cx="19584154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28184" y="7666780"/>
            <a:ext cx="19584154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4967-E382-4EBE-BBBC-79BE7E491BD2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43EE-8312-41AB-A461-6CEF8619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9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7" y="1533358"/>
            <a:ext cx="39744313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029" y="7060106"/>
            <a:ext cx="19494152" cy="3460049"/>
          </a:xfrm>
        </p:spPr>
        <p:txBody>
          <a:bodyPr anchor="b"/>
          <a:lstStyle>
            <a:lvl1pPr marL="0" indent="0">
              <a:buNone/>
              <a:defRPr sz="9071" b="1"/>
            </a:lvl1pPr>
            <a:lvl2pPr marL="1728033" indent="0">
              <a:buNone/>
              <a:defRPr sz="7559" b="1"/>
            </a:lvl2pPr>
            <a:lvl3pPr marL="3456066" indent="0">
              <a:buNone/>
              <a:defRPr sz="6803" b="1"/>
            </a:lvl3pPr>
            <a:lvl4pPr marL="5184099" indent="0">
              <a:buNone/>
              <a:defRPr sz="6047" b="1"/>
            </a:lvl4pPr>
            <a:lvl5pPr marL="6912132" indent="0">
              <a:buNone/>
              <a:defRPr sz="6047" b="1"/>
            </a:lvl5pPr>
            <a:lvl6pPr marL="8640166" indent="0">
              <a:buNone/>
              <a:defRPr sz="6047" b="1"/>
            </a:lvl6pPr>
            <a:lvl7pPr marL="10368199" indent="0">
              <a:buNone/>
              <a:defRPr sz="6047" b="1"/>
            </a:lvl7pPr>
            <a:lvl8pPr marL="12096232" indent="0">
              <a:buNone/>
              <a:defRPr sz="6047" b="1"/>
            </a:lvl8pPr>
            <a:lvl9pPr marL="13824265" indent="0">
              <a:buNone/>
              <a:defRPr sz="604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4029" y="10520155"/>
            <a:ext cx="19494152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28184" y="7060106"/>
            <a:ext cx="19590156" cy="3460049"/>
          </a:xfrm>
        </p:spPr>
        <p:txBody>
          <a:bodyPr anchor="b"/>
          <a:lstStyle>
            <a:lvl1pPr marL="0" indent="0">
              <a:buNone/>
              <a:defRPr sz="9071" b="1"/>
            </a:lvl1pPr>
            <a:lvl2pPr marL="1728033" indent="0">
              <a:buNone/>
              <a:defRPr sz="7559" b="1"/>
            </a:lvl2pPr>
            <a:lvl3pPr marL="3456066" indent="0">
              <a:buNone/>
              <a:defRPr sz="6803" b="1"/>
            </a:lvl3pPr>
            <a:lvl4pPr marL="5184099" indent="0">
              <a:buNone/>
              <a:defRPr sz="6047" b="1"/>
            </a:lvl4pPr>
            <a:lvl5pPr marL="6912132" indent="0">
              <a:buNone/>
              <a:defRPr sz="6047" b="1"/>
            </a:lvl5pPr>
            <a:lvl6pPr marL="8640166" indent="0">
              <a:buNone/>
              <a:defRPr sz="6047" b="1"/>
            </a:lvl6pPr>
            <a:lvl7pPr marL="10368199" indent="0">
              <a:buNone/>
              <a:defRPr sz="6047" b="1"/>
            </a:lvl7pPr>
            <a:lvl8pPr marL="12096232" indent="0">
              <a:buNone/>
              <a:defRPr sz="6047" b="1"/>
            </a:lvl8pPr>
            <a:lvl9pPr marL="13824265" indent="0">
              <a:buNone/>
              <a:defRPr sz="604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28184" y="10520155"/>
            <a:ext cx="19590156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4967-E382-4EBE-BBBC-79BE7E491BD2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43EE-8312-41AB-A461-6CEF8619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0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4967-E382-4EBE-BBBC-79BE7E491BD2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43EE-8312-41AB-A461-6CEF8619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48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4967-E382-4EBE-BBBC-79BE7E491BD2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43EE-8312-41AB-A461-6CEF8619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46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9" y="1920028"/>
            <a:ext cx="14862115" cy="6720099"/>
          </a:xfrm>
        </p:spPr>
        <p:txBody>
          <a:bodyPr anchor="b"/>
          <a:lstStyle>
            <a:lvl1pPr>
              <a:defRPr sz="120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0156" y="4146730"/>
            <a:ext cx="23328184" cy="20466969"/>
          </a:xfrm>
        </p:spPr>
        <p:txBody>
          <a:bodyPr/>
          <a:lstStyle>
            <a:lvl1pPr>
              <a:defRPr sz="12095"/>
            </a:lvl1pPr>
            <a:lvl2pPr>
              <a:defRPr sz="10583"/>
            </a:lvl2pPr>
            <a:lvl3pPr>
              <a:defRPr sz="9071"/>
            </a:lvl3pPr>
            <a:lvl4pPr>
              <a:defRPr sz="7559"/>
            </a:lvl4pPr>
            <a:lvl5pPr>
              <a:defRPr sz="7559"/>
            </a:lvl5pPr>
            <a:lvl6pPr>
              <a:defRPr sz="7559"/>
            </a:lvl6pPr>
            <a:lvl7pPr>
              <a:defRPr sz="7559"/>
            </a:lvl7pPr>
            <a:lvl8pPr>
              <a:defRPr sz="7559"/>
            </a:lvl8pPr>
            <a:lvl9pPr>
              <a:defRPr sz="755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029" y="8640127"/>
            <a:ext cx="14862115" cy="16006905"/>
          </a:xfrm>
        </p:spPr>
        <p:txBody>
          <a:bodyPr/>
          <a:lstStyle>
            <a:lvl1pPr marL="0" indent="0">
              <a:buNone/>
              <a:defRPr sz="6047"/>
            </a:lvl1pPr>
            <a:lvl2pPr marL="1728033" indent="0">
              <a:buNone/>
              <a:defRPr sz="5291"/>
            </a:lvl2pPr>
            <a:lvl3pPr marL="3456066" indent="0">
              <a:buNone/>
              <a:defRPr sz="4536"/>
            </a:lvl3pPr>
            <a:lvl4pPr marL="5184099" indent="0">
              <a:buNone/>
              <a:defRPr sz="3780"/>
            </a:lvl4pPr>
            <a:lvl5pPr marL="6912132" indent="0">
              <a:buNone/>
              <a:defRPr sz="3780"/>
            </a:lvl5pPr>
            <a:lvl6pPr marL="8640166" indent="0">
              <a:buNone/>
              <a:defRPr sz="3780"/>
            </a:lvl6pPr>
            <a:lvl7pPr marL="10368199" indent="0">
              <a:buNone/>
              <a:defRPr sz="3780"/>
            </a:lvl7pPr>
            <a:lvl8pPr marL="12096232" indent="0">
              <a:buNone/>
              <a:defRPr sz="3780"/>
            </a:lvl8pPr>
            <a:lvl9pPr marL="13824265" indent="0">
              <a:buNone/>
              <a:defRPr sz="37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4967-E382-4EBE-BBBC-79BE7E491BD2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43EE-8312-41AB-A461-6CEF8619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16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9" y="1920028"/>
            <a:ext cx="14862115" cy="6720099"/>
          </a:xfrm>
        </p:spPr>
        <p:txBody>
          <a:bodyPr anchor="b"/>
          <a:lstStyle>
            <a:lvl1pPr>
              <a:defRPr sz="120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0156" y="4146730"/>
            <a:ext cx="23328184" cy="20466969"/>
          </a:xfrm>
        </p:spPr>
        <p:txBody>
          <a:bodyPr anchor="t"/>
          <a:lstStyle>
            <a:lvl1pPr marL="0" indent="0">
              <a:buNone/>
              <a:defRPr sz="12095"/>
            </a:lvl1pPr>
            <a:lvl2pPr marL="1728033" indent="0">
              <a:buNone/>
              <a:defRPr sz="10583"/>
            </a:lvl2pPr>
            <a:lvl3pPr marL="3456066" indent="0">
              <a:buNone/>
              <a:defRPr sz="9071"/>
            </a:lvl3pPr>
            <a:lvl4pPr marL="5184099" indent="0">
              <a:buNone/>
              <a:defRPr sz="7559"/>
            </a:lvl4pPr>
            <a:lvl5pPr marL="6912132" indent="0">
              <a:buNone/>
              <a:defRPr sz="7559"/>
            </a:lvl5pPr>
            <a:lvl6pPr marL="8640166" indent="0">
              <a:buNone/>
              <a:defRPr sz="7559"/>
            </a:lvl6pPr>
            <a:lvl7pPr marL="10368199" indent="0">
              <a:buNone/>
              <a:defRPr sz="7559"/>
            </a:lvl7pPr>
            <a:lvl8pPr marL="12096232" indent="0">
              <a:buNone/>
              <a:defRPr sz="7559"/>
            </a:lvl8pPr>
            <a:lvl9pPr marL="13824265" indent="0">
              <a:buNone/>
              <a:defRPr sz="755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029" y="8640127"/>
            <a:ext cx="14862115" cy="16006905"/>
          </a:xfrm>
        </p:spPr>
        <p:txBody>
          <a:bodyPr/>
          <a:lstStyle>
            <a:lvl1pPr marL="0" indent="0">
              <a:buNone/>
              <a:defRPr sz="6047"/>
            </a:lvl1pPr>
            <a:lvl2pPr marL="1728033" indent="0">
              <a:buNone/>
              <a:defRPr sz="5291"/>
            </a:lvl2pPr>
            <a:lvl3pPr marL="3456066" indent="0">
              <a:buNone/>
              <a:defRPr sz="4536"/>
            </a:lvl3pPr>
            <a:lvl4pPr marL="5184099" indent="0">
              <a:buNone/>
              <a:defRPr sz="3780"/>
            </a:lvl4pPr>
            <a:lvl5pPr marL="6912132" indent="0">
              <a:buNone/>
              <a:defRPr sz="3780"/>
            </a:lvl5pPr>
            <a:lvl6pPr marL="8640166" indent="0">
              <a:buNone/>
              <a:defRPr sz="3780"/>
            </a:lvl6pPr>
            <a:lvl7pPr marL="10368199" indent="0">
              <a:buNone/>
              <a:defRPr sz="3780"/>
            </a:lvl7pPr>
            <a:lvl8pPr marL="12096232" indent="0">
              <a:buNone/>
              <a:defRPr sz="3780"/>
            </a:lvl8pPr>
            <a:lvl9pPr marL="13824265" indent="0">
              <a:buNone/>
              <a:defRPr sz="37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4967-E382-4EBE-BBBC-79BE7E491BD2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43EE-8312-41AB-A461-6CEF8619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15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8025" y="1533358"/>
            <a:ext cx="39744313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025" y="7666780"/>
            <a:ext cx="39744313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025" y="26693729"/>
            <a:ext cx="1036808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84967-E382-4EBE-BBBC-79BE7E491BD2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4120" y="26693729"/>
            <a:ext cx="1555212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44256" y="26693729"/>
            <a:ext cx="1036808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543EE-8312-41AB-A461-6CEF8619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52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456066" rtl="0" eaLnBrk="1" latinLnBrk="1" hangingPunct="1">
        <a:lnSpc>
          <a:spcPct val="90000"/>
        </a:lnSpc>
        <a:spcBef>
          <a:spcPct val="0"/>
        </a:spcBef>
        <a:buNone/>
        <a:defRPr sz="16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017" indent="-864017" algn="l" defTabSz="3456066" rtl="0" eaLnBrk="1" latinLnBrk="1" hangingPunct="1">
        <a:lnSpc>
          <a:spcPct val="90000"/>
        </a:lnSpc>
        <a:spcBef>
          <a:spcPts val="3780"/>
        </a:spcBef>
        <a:buFont typeface="Arial" panose="020B0604020202020204" pitchFamily="34" charset="0"/>
        <a:buChar char="•"/>
        <a:defRPr sz="10583" kern="1200">
          <a:solidFill>
            <a:schemeClr val="tx1"/>
          </a:solidFill>
          <a:latin typeface="+mn-lt"/>
          <a:ea typeface="+mn-ea"/>
          <a:cs typeface="+mn-cs"/>
        </a:defRPr>
      </a:lvl1pPr>
      <a:lvl2pPr marL="2592050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9071" kern="1200">
          <a:solidFill>
            <a:schemeClr val="tx1"/>
          </a:solidFill>
          <a:latin typeface="+mn-lt"/>
          <a:ea typeface="+mn-ea"/>
          <a:cs typeface="+mn-cs"/>
        </a:defRPr>
      </a:lvl2pPr>
      <a:lvl3pPr marL="4320083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6048116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4pPr>
      <a:lvl5pPr marL="7776149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5pPr>
      <a:lvl6pPr marL="9504182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6pPr>
      <a:lvl7pPr marL="11232215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7pPr>
      <a:lvl8pPr marL="12960248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8pPr>
      <a:lvl9pPr marL="14688282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1pPr>
      <a:lvl2pPr marL="1728033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2pPr>
      <a:lvl3pPr marL="3456066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3pPr>
      <a:lvl4pPr marL="5184099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4pPr>
      <a:lvl5pPr marL="6912132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5pPr>
      <a:lvl6pPr marL="8640166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6pPr>
      <a:lvl7pPr marL="10368199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7pPr>
      <a:lvl8pPr marL="12096232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8pPr>
      <a:lvl9pPr marL="13824265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b3team.github.io/jb3tea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jb3team.github.io/jb3tea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jb3team.github.io/jb3tea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jb3team.github.io/jb3tea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jb3team.github.io/jb3tea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D74670-275B-44F9-ACC5-7659AE3B2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" y="-1"/>
            <a:ext cx="46080680" cy="28800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80129A-FC71-42C9-9C20-9A2C309C6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899" y="2536411"/>
            <a:ext cx="5956702" cy="11191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DDCB28-0AE2-440D-9DB4-7F2394F71411}"/>
              </a:ext>
            </a:extLst>
          </p:cNvPr>
          <p:cNvSpPr txBox="1"/>
          <p:nvPr/>
        </p:nvSpPr>
        <p:spPr>
          <a:xfrm>
            <a:off x="3356766" y="12612130"/>
            <a:ext cx="153122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0" dirty="0">
                <a:solidFill>
                  <a:srgbClr val="00296E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홈페이지 리뉴얼</a:t>
            </a:r>
            <a:r>
              <a:rPr lang="ko-KR" altLang="en-US" sz="13000" dirty="0">
                <a:solidFill>
                  <a:srgbClr val="00296E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제작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2C6AE4-50FA-4EBE-AC5A-679E2FA3E650}"/>
              </a:ext>
            </a:extLst>
          </p:cNvPr>
          <p:cNvSpPr txBox="1"/>
          <p:nvPr/>
        </p:nvSpPr>
        <p:spPr>
          <a:xfrm>
            <a:off x="3471065" y="15294308"/>
            <a:ext cx="788273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dirty="0">
                <a:solidFill>
                  <a:srgbClr val="00296E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</a:t>
            </a:r>
            <a:r>
              <a:rPr lang="ko-KR" altLang="en-US" sz="5500" dirty="0">
                <a:solidFill>
                  <a:srgbClr val="00296E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팀</a:t>
            </a:r>
            <a:r>
              <a:rPr lang="ko-KR" altLang="en-US" sz="5500" dirty="0">
                <a:solidFill>
                  <a:srgbClr val="00296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김유나 김지현 류선우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2441CD-4F98-4470-86A6-FD197B21F6AA}"/>
              </a:ext>
            </a:extLst>
          </p:cNvPr>
          <p:cNvSpPr txBox="1"/>
          <p:nvPr/>
        </p:nvSpPr>
        <p:spPr>
          <a:xfrm>
            <a:off x="36884766" y="27089100"/>
            <a:ext cx="8111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https://jb3team.github.io/jb3team/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164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C2951C-9D62-4891-ACD9-461CEC697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" y="0"/>
            <a:ext cx="46080521" cy="2880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8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62441CD-4F98-4470-86A6-FD197B21F6AA}"/>
              </a:ext>
            </a:extLst>
          </p:cNvPr>
          <p:cNvSpPr txBox="1"/>
          <p:nvPr/>
        </p:nvSpPr>
        <p:spPr>
          <a:xfrm>
            <a:off x="35681608" y="2229064"/>
            <a:ext cx="8111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https://jb3team.github.io/jb3team/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9" name="slide6_shape1">
            <a:extLst>
              <a:ext uri="{FF2B5EF4-FFF2-40B4-BE49-F238E27FC236}">
                <a16:creationId xmlns:a16="http://schemas.microsoft.com/office/drawing/2014/main" id="{39D2D94D-5255-42A2-A827-0CAEFF3C4311}"/>
              </a:ext>
            </a:extLst>
          </p:cNvPr>
          <p:cNvSpPr/>
          <p:nvPr/>
        </p:nvSpPr>
        <p:spPr>
          <a:xfrm>
            <a:off x="2732823" y="4261597"/>
            <a:ext cx="5929914" cy="2464398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914400" latinLnBrk="1">
              <a:spcBef>
                <a:spcPct val="20000"/>
              </a:spcBef>
              <a:buNone/>
            </a:pPr>
            <a:r>
              <a:rPr lang="ko-KR" altLang="en-US" sz="9000" b="1" spc="-150" dirty="0">
                <a:solidFill>
                  <a:srgbClr val="3D3C3E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메인 페이지</a:t>
            </a:r>
            <a:endParaRPr sz="9000" b="1" kern="1200" spc="-150" dirty="0">
              <a:solidFill>
                <a:srgbClr val="3D3C3E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48" name="slide6_shape8">
            <a:extLst>
              <a:ext uri="{FF2B5EF4-FFF2-40B4-BE49-F238E27FC236}">
                <a16:creationId xmlns:a16="http://schemas.microsoft.com/office/drawing/2014/main" id="{0B92C638-4E1A-426F-82F8-0914490C6AB5}"/>
              </a:ext>
            </a:extLst>
          </p:cNvPr>
          <p:cNvCxnSpPr>
            <a:cxnSpLocks/>
          </p:cNvCxnSpPr>
          <p:nvPr/>
        </p:nvCxnSpPr>
        <p:spPr>
          <a:xfrm>
            <a:off x="2632953" y="3295026"/>
            <a:ext cx="40612387" cy="25690"/>
          </a:xfrm>
          <a:prstGeom prst="line">
            <a:avLst/>
          </a:prstGeom>
          <a:ln w="3175" cap="flat">
            <a:solidFill>
              <a:srgbClr val="00296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lide6_shape12">
            <a:extLst>
              <a:ext uri="{FF2B5EF4-FFF2-40B4-BE49-F238E27FC236}">
                <a16:creationId xmlns:a16="http://schemas.microsoft.com/office/drawing/2014/main" id="{D677ED6B-6A03-4450-AA85-A86C46557B88}"/>
              </a:ext>
            </a:extLst>
          </p:cNvPr>
          <p:cNvSpPr/>
          <p:nvPr/>
        </p:nvSpPr>
        <p:spPr>
          <a:xfrm>
            <a:off x="8999626" y="4261598"/>
            <a:ext cx="34245708" cy="1716868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914400" latinLnBrk="1">
              <a:spcBef>
                <a:spcPct val="20000"/>
              </a:spcBef>
              <a:buNone/>
            </a:pPr>
            <a:endParaRPr lang="ko-KR" altLang="en-US" sz="8000" kern="1200" spc="300" dirty="0">
              <a:solidFill>
                <a:srgbClr val="3D3C3E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4" name="slide6_shape14">
            <a:extLst>
              <a:ext uri="{FF2B5EF4-FFF2-40B4-BE49-F238E27FC236}">
                <a16:creationId xmlns:a16="http://schemas.microsoft.com/office/drawing/2014/main" id="{5A489D3E-E660-4D90-B690-6B280D9F03CA}"/>
              </a:ext>
            </a:extLst>
          </p:cNvPr>
          <p:cNvSpPr txBox="1">
            <a:spLocks/>
          </p:cNvSpPr>
          <p:nvPr/>
        </p:nvSpPr>
        <p:spPr>
          <a:xfrm>
            <a:off x="2720677" y="1739988"/>
            <a:ext cx="40612386" cy="1450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5606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2678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 defTabSz="914400"/>
            <a:r>
              <a:rPr lang="en-US" altLang="ko-KR" sz="6500" b="1" spc="-150" dirty="0">
                <a:solidFill>
                  <a:srgbClr val="1D314E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02. </a:t>
            </a:r>
            <a:r>
              <a:rPr lang="ko-KR" altLang="en-US" sz="6500" b="1" spc="-150" dirty="0">
                <a:solidFill>
                  <a:srgbClr val="1D314E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문제점</a:t>
            </a:r>
            <a:endParaRPr lang="en-US" sz="6500" b="1" spc="-150" dirty="0">
              <a:solidFill>
                <a:srgbClr val="1D314E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04F7B5F1-4740-4FB0-AF74-187105700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9666" y="26442185"/>
            <a:ext cx="5556779" cy="1044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C0B6DF7-8CFA-4630-B4EC-510BC0074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872" y="6725995"/>
            <a:ext cx="20190103" cy="201399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33E573-1ED9-4BBE-A0CC-CDD95FA0A160}"/>
              </a:ext>
            </a:extLst>
          </p:cNvPr>
          <p:cNvSpPr txBox="1"/>
          <p:nvPr/>
        </p:nvSpPr>
        <p:spPr>
          <a:xfrm>
            <a:off x="30058656" y="10209970"/>
            <a:ext cx="62985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Tx/>
              <a:buChar char="-"/>
            </a:pPr>
            <a:r>
              <a:rPr lang="ko-KR" altLang="en-US" sz="9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올드한 </a:t>
            </a:r>
            <a:r>
              <a:rPr lang="en-US" altLang="ko-KR" sz="9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562F7A-865A-46A5-8E63-621F5734BCFC}"/>
              </a:ext>
            </a:extLst>
          </p:cNvPr>
          <p:cNvSpPr txBox="1"/>
          <p:nvPr/>
        </p:nvSpPr>
        <p:spPr>
          <a:xfrm>
            <a:off x="30058657" y="16011135"/>
            <a:ext cx="83712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Tx/>
              <a:buChar char="-"/>
            </a:pPr>
            <a:r>
              <a:rPr lang="ko-KR" altLang="en-US" sz="9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컨텐츠와</a:t>
            </a:r>
            <a:endParaRPr lang="en-US" altLang="ko-KR" sz="9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9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ko-KR" altLang="en-US" sz="9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투자정보 부족</a:t>
            </a:r>
            <a:endParaRPr lang="en-US" altLang="ko-KR" sz="9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F7AB2-1C44-443C-94EC-79C362C19960}"/>
              </a:ext>
            </a:extLst>
          </p:cNvPr>
          <p:cNvSpPr txBox="1"/>
          <p:nvPr/>
        </p:nvSpPr>
        <p:spPr>
          <a:xfrm>
            <a:off x="30058658" y="21757319"/>
            <a:ext cx="102656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Tx/>
              <a:buChar char="-"/>
            </a:pPr>
            <a:r>
              <a:rPr lang="ko-KR" altLang="en-US" sz="9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정리 안 된 </a:t>
            </a:r>
            <a:r>
              <a:rPr lang="en-US" altLang="ko-KR" sz="9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footer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A93582E-7212-4799-B40E-4F6F80869AB9}"/>
              </a:ext>
            </a:extLst>
          </p:cNvPr>
          <p:cNvCxnSpPr>
            <a:cxnSpLocks/>
          </p:cNvCxnSpPr>
          <p:nvPr/>
        </p:nvCxnSpPr>
        <p:spPr>
          <a:xfrm flipV="1">
            <a:off x="23040975" y="11118251"/>
            <a:ext cx="2150619" cy="3195749"/>
          </a:xfrm>
          <a:prstGeom prst="line">
            <a:avLst/>
          </a:prstGeom>
          <a:ln>
            <a:solidFill>
              <a:srgbClr val="002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05D7EAC-2236-497B-AC71-D2AEF6F0AC83}"/>
              </a:ext>
            </a:extLst>
          </p:cNvPr>
          <p:cNvCxnSpPr>
            <a:cxnSpLocks/>
          </p:cNvCxnSpPr>
          <p:nvPr/>
        </p:nvCxnSpPr>
        <p:spPr>
          <a:xfrm>
            <a:off x="25191594" y="11118251"/>
            <a:ext cx="3842538" cy="0"/>
          </a:xfrm>
          <a:prstGeom prst="line">
            <a:avLst/>
          </a:prstGeom>
          <a:ln>
            <a:solidFill>
              <a:srgbClr val="002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A7CBE16-172A-4AD8-9643-0F4FE1F113F6}"/>
              </a:ext>
            </a:extLst>
          </p:cNvPr>
          <p:cNvCxnSpPr>
            <a:cxnSpLocks/>
          </p:cNvCxnSpPr>
          <p:nvPr/>
        </p:nvCxnSpPr>
        <p:spPr>
          <a:xfrm flipV="1">
            <a:off x="23040181" y="16935594"/>
            <a:ext cx="2150619" cy="3195749"/>
          </a:xfrm>
          <a:prstGeom prst="line">
            <a:avLst/>
          </a:prstGeom>
          <a:ln>
            <a:solidFill>
              <a:srgbClr val="002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35CF51E-32A2-4C51-91F0-EC5A1248C485}"/>
              </a:ext>
            </a:extLst>
          </p:cNvPr>
          <p:cNvCxnSpPr>
            <a:cxnSpLocks/>
          </p:cNvCxnSpPr>
          <p:nvPr/>
        </p:nvCxnSpPr>
        <p:spPr>
          <a:xfrm>
            <a:off x="25190800" y="16935594"/>
            <a:ext cx="3842538" cy="0"/>
          </a:xfrm>
          <a:prstGeom prst="line">
            <a:avLst/>
          </a:prstGeom>
          <a:ln>
            <a:solidFill>
              <a:srgbClr val="002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1F986F1-C5B6-4E2D-B07D-A66445671520}"/>
              </a:ext>
            </a:extLst>
          </p:cNvPr>
          <p:cNvCxnSpPr>
            <a:cxnSpLocks/>
          </p:cNvCxnSpPr>
          <p:nvPr/>
        </p:nvCxnSpPr>
        <p:spPr>
          <a:xfrm flipV="1">
            <a:off x="23613035" y="22542150"/>
            <a:ext cx="1577765" cy="3405279"/>
          </a:xfrm>
          <a:prstGeom prst="line">
            <a:avLst/>
          </a:prstGeom>
          <a:ln>
            <a:solidFill>
              <a:srgbClr val="002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2C361A9-2EF3-41E1-92AA-8B6F3DE8CA38}"/>
              </a:ext>
            </a:extLst>
          </p:cNvPr>
          <p:cNvCxnSpPr>
            <a:cxnSpLocks/>
          </p:cNvCxnSpPr>
          <p:nvPr/>
        </p:nvCxnSpPr>
        <p:spPr>
          <a:xfrm>
            <a:off x="25190800" y="22542149"/>
            <a:ext cx="3842538" cy="0"/>
          </a:xfrm>
          <a:prstGeom prst="line">
            <a:avLst/>
          </a:prstGeom>
          <a:ln>
            <a:solidFill>
              <a:srgbClr val="002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129E1DB-EFEF-4D42-AFFF-3619E96BFC1D}"/>
              </a:ext>
            </a:extLst>
          </p:cNvPr>
          <p:cNvCxnSpPr>
            <a:cxnSpLocks/>
          </p:cNvCxnSpPr>
          <p:nvPr/>
        </p:nvCxnSpPr>
        <p:spPr>
          <a:xfrm>
            <a:off x="19770497" y="25947429"/>
            <a:ext cx="3842538" cy="0"/>
          </a:xfrm>
          <a:prstGeom prst="line">
            <a:avLst/>
          </a:prstGeom>
          <a:ln>
            <a:solidFill>
              <a:srgbClr val="002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12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62441CD-4F98-4470-86A6-FD197B21F6AA}"/>
              </a:ext>
            </a:extLst>
          </p:cNvPr>
          <p:cNvSpPr txBox="1"/>
          <p:nvPr/>
        </p:nvSpPr>
        <p:spPr>
          <a:xfrm>
            <a:off x="35681608" y="2229064"/>
            <a:ext cx="8111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https://jb3team.github.io/jb3team/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9" name="slide6_shape1">
            <a:extLst>
              <a:ext uri="{FF2B5EF4-FFF2-40B4-BE49-F238E27FC236}">
                <a16:creationId xmlns:a16="http://schemas.microsoft.com/office/drawing/2014/main" id="{39D2D94D-5255-42A2-A827-0CAEFF3C4311}"/>
              </a:ext>
            </a:extLst>
          </p:cNvPr>
          <p:cNvSpPr/>
          <p:nvPr/>
        </p:nvSpPr>
        <p:spPr>
          <a:xfrm>
            <a:off x="2732823" y="4261597"/>
            <a:ext cx="5929914" cy="2464398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914400" latinLnBrk="1">
              <a:spcBef>
                <a:spcPct val="20000"/>
              </a:spcBef>
              <a:buNone/>
            </a:pPr>
            <a:r>
              <a:rPr lang="ko-KR" altLang="en-US" sz="9000" b="1" spc="-150" dirty="0">
                <a:solidFill>
                  <a:srgbClr val="3D3C3E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서브 페이지</a:t>
            </a:r>
            <a:endParaRPr sz="9000" b="1" kern="1200" spc="-150" dirty="0">
              <a:solidFill>
                <a:srgbClr val="3D3C3E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44" name="slide6_group2">
            <a:extLst>
              <a:ext uri="{FF2B5EF4-FFF2-40B4-BE49-F238E27FC236}">
                <a16:creationId xmlns:a16="http://schemas.microsoft.com/office/drawing/2014/main" id="{2079C899-C541-4B05-B502-C0B7C432FD46}"/>
              </a:ext>
            </a:extLst>
          </p:cNvPr>
          <p:cNvGrpSpPr>
            <a:grpSpLocks/>
          </p:cNvGrpSpPr>
          <p:nvPr/>
        </p:nvGrpSpPr>
        <p:grpSpPr>
          <a:xfrm>
            <a:off x="14884753" y="16651352"/>
            <a:ext cx="1845317" cy="1845317"/>
            <a:chOff x="3026742" y="4056164"/>
            <a:chExt cx="338494" cy="338494"/>
          </a:xfrm>
        </p:grpSpPr>
        <p:cxnSp>
          <p:nvCxnSpPr>
            <p:cNvPr id="45" name="slide6_shape5">
              <a:extLst>
                <a:ext uri="{FF2B5EF4-FFF2-40B4-BE49-F238E27FC236}">
                  <a16:creationId xmlns:a16="http://schemas.microsoft.com/office/drawing/2014/main" id="{BDFADD3F-470A-46B8-8746-0B0FB042AA23}"/>
                </a:ext>
              </a:extLst>
            </p:cNvPr>
            <p:cNvCxnSpPr/>
            <p:nvPr/>
          </p:nvCxnSpPr>
          <p:spPr>
            <a:xfrm flipH="1">
              <a:off x="3026742" y="4225411"/>
              <a:ext cx="338494" cy="0"/>
            </a:xfrm>
            <a:prstGeom prst="line">
              <a:avLst/>
            </a:prstGeom>
            <a:ln w="76200" cap="flat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lide6_shape6">
              <a:extLst>
                <a:ext uri="{FF2B5EF4-FFF2-40B4-BE49-F238E27FC236}">
                  <a16:creationId xmlns:a16="http://schemas.microsoft.com/office/drawing/2014/main" id="{8361390C-4A4A-4011-8F76-0C272EF545FC}"/>
                </a:ext>
              </a:extLst>
            </p:cNvPr>
            <p:cNvCxnSpPr/>
            <p:nvPr/>
          </p:nvCxnSpPr>
          <p:spPr>
            <a:xfrm rot="5400000" flipH="1">
              <a:off x="3026742" y="4225411"/>
              <a:ext cx="338494" cy="0"/>
            </a:xfrm>
            <a:prstGeom prst="line">
              <a:avLst/>
            </a:prstGeom>
            <a:ln w="76200" cap="flat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lide6_shape8">
            <a:extLst>
              <a:ext uri="{FF2B5EF4-FFF2-40B4-BE49-F238E27FC236}">
                <a16:creationId xmlns:a16="http://schemas.microsoft.com/office/drawing/2014/main" id="{0B92C638-4E1A-426F-82F8-0914490C6AB5}"/>
              </a:ext>
            </a:extLst>
          </p:cNvPr>
          <p:cNvCxnSpPr>
            <a:cxnSpLocks/>
          </p:cNvCxnSpPr>
          <p:nvPr/>
        </p:nvCxnSpPr>
        <p:spPr>
          <a:xfrm>
            <a:off x="2632953" y="3295026"/>
            <a:ext cx="40612387" cy="25690"/>
          </a:xfrm>
          <a:prstGeom prst="line">
            <a:avLst/>
          </a:prstGeom>
          <a:ln w="3175" cap="flat">
            <a:solidFill>
              <a:srgbClr val="00296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lide6_shape9">
            <a:extLst>
              <a:ext uri="{FF2B5EF4-FFF2-40B4-BE49-F238E27FC236}">
                <a16:creationId xmlns:a16="http://schemas.microsoft.com/office/drawing/2014/main" id="{940693A1-118C-4B0A-8AAF-3FE15C877F4E}"/>
              </a:ext>
            </a:extLst>
          </p:cNvPr>
          <p:cNvSpPr/>
          <p:nvPr/>
        </p:nvSpPr>
        <p:spPr>
          <a:xfrm>
            <a:off x="17489545" y="12324815"/>
            <a:ext cx="10899204" cy="10899204"/>
          </a:xfrm>
          <a:prstGeom prst="ellipse">
            <a:avLst/>
          </a:prstGeom>
          <a:solidFill>
            <a:srgbClr val="E1E1E1"/>
          </a:solidFill>
          <a:ln w="9525" cap="flat">
            <a:noFill/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9500" b="1" kern="1200" spc="-150" dirty="0">
                <a:solidFill>
                  <a:srgbClr val="00286C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지도가</a:t>
            </a:r>
            <a:endParaRPr lang="en-US" altLang="ko-KR" sz="9500" b="1" kern="1200" spc="-150" dirty="0">
              <a:solidFill>
                <a:srgbClr val="00286C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  <a:p>
            <a:pPr marL="0" algn="ctr" defTabSz="914400" latinLnBrk="1">
              <a:lnSpc>
                <a:spcPct val="150000"/>
              </a:lnSpc>
            </a:pPr>
            <a:r>
              <a:rPr lang="ko-KR" altLang="en-US" sz="9500" b="1" kern="1200" spc="-150" dirty="0">
                <a:solidFill>
                  <a:srgbClr val="00286C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이미지로 삽입</a:t>
            </a:r>
            <a:endParaRPr lang="en-US" altLang="ko-KR" sz="9500" b="1" kern="1200" spc="-150" dirty="0">
              <a:solidFill>
                <a:srgbClr val="00286C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50" name="slide6_shape10">
            <a:extLst>
              <a:ext uri="{FF2B5EF4-FFF2-40B4-BE49-F238E27FC236}">
                <a16:creationId xmlns:a16="http://schemas.microsoft.com/office/drawing/2014/main" id="{5DDAEA47-246C-479C-A3F0-2EB20005ADCF}"/>
              </a:ext>
            </a:extLst>
          </p:cNvPr>
          <p:cNvSpPr/>
          <p:nvPr/>
        </p:nvSpPr>
        <p:spPr>
          <a:xfrm>
            <a:off x="3214429" y="12324815"/>
            <a:ext cx="10899204" cy="10899204"/>
          </a:xfrm>
          <a:prstGeom prst="ellipse">
            <a:avLst/>
          </a:prstGeom>
          <a:solidFill>
            <a:srgbClr val="E1E1E1"/>
          </a:solidFill>
          <a:ln w="9525" cap="flat">
            <a:noFill/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9500" spc="-150" dirty="0">
                <a:solidFill>
                  <a:srgbClr val="00286C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텍스트로만</a:t>
            </a:r>
            <a:endParaRPr lang="en-US" altLang="ko-KR" sz="9500" spc="-150" dirty="0">
              <a:solidFill>
                <a:srgbClr val="00286C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  <a:p>
            <a:pPr marL="0" algn="ctr" defTabSz="914400" latinLnBrk="1">
              <a:lnSpc>
                <a:spcPct val="150000"/>
              </a:lnSpc>
            </a:pPr>
            <a:r>
              <a:rPr lang="ko-KR" altLang="en-US" sz="9500" spc="-150" dirty="0">
                <a:solidFill>
                  <a:srgbClr val="00286C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구성</a:t>
            </a:r>
            <a:endParaRPr lang="en-US" altLang="ko-KR" sz="9500" kern="1200" spc="-150" dirty="0">
              <a:solidFill>
                <a:srgbClr val="00286C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52" name="slide6_shape12">
            <a:extLst>
              <a:ext uri="{FF2B5EF4-FFF2-40B4-BE49-F238E27FC236}">
                <a16:creationId xmlns:a16="http://schemas.microsoft.com/office/drawing/2014/main" id="{D677ED6B-6A03-4450-AA85-A86C46557B88}"/>
              </a:ext>
            </a:extLst>
          </p:cNvPr>
          <p:cNvSpPr/>
          <p:nvPr/>
        </p:nvSpPr>
        <p:spPr>
          <a:xfrm>
            <a:off x="8999626" y="4261598"/>
            <a:ext cx="34245708" cy="1716868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914400" latinLnBrk="1">
              <a:spcBef>
                <a:spcPct val="20000"/>
              </a:spcBef>
              <a:buNone/>
            </a:pPr>
            <a:endParaRPr lang="ko-KR" altLang="en-US" sz="8000" kern="1200" spc="300" dirty="0">
              <a:solidFill>
                <a:srgbClr val="3D3C3E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4" name="slide6_shape14">
            <a:extLst>
              <a:ext uri="{FF2B5EF4-FFF2-40B4-BE49-F238E27FC236}">
                <a16:creationId xmlns:a16="http://schemas.microsoft.com/office/drawing/2014/main" id="{5A489D3E-E660-4D90-B690-6B280D9F03CA}"/>
              </a:ext>
            </a:extLst>
          </p:cNvPr>
          <p:cNvSpPr txBox="1">
            <a:spLocks/>
          </p:cNvSpPr>
          <p:nvPr/>
        </p:nvSpPr>
        <p:spPr>
          <a:xfrm>
            <a:off x="2720677" y="1739988"/>
            <a:ext cx="40612386" cy="1450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5606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2678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 defTabSz="914400"/>
            <a:r>
              <a:rPr lang="en-US" altLang="ko-KR" sz="6500" b="1" spc="-150" dirty="0">
                <a:solidFill>
                  <a:srgbClr val="1D314E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02. </a:t>
            </a:r>
            <a:r>
              <a:rPr lang="ko-KR" altLang="en-US" sz="6500" b="1" spc="-150" dirty="0">
                <a:solidFill>
                  <a:srgbClr val="1D314E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문제점</a:t>
            </a:r>
            <a:endParaRPr lang="en-US" sz="6500" b="1" spc="-150" dirty="0">
              <a:solidFill>
                <a:srgbClr val="1D314E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57" name="slide6_shape9">
            <a:extLst>
              <a:ext uri="{FF2B5EF4-FFF2-40B4-BE49-F238E27FC236}">
                <a16:creationId xmlns:a16="http://schemas.microsoft.com/office/drawing/2014/main" id="{F9D6818F-09E9-40E8-916C-984329D0DD1E}"/>
              </a:ext>
            </a:extLst>
          </p:cNvPr>
          <p:cNvSpPr/>
          <p:nvPr/>
        </p:nvSpPr>
        <p:spPr>
          <a:xfrm>
            <a:off x="31581722" y="12324815"/>
            <a:ext cx="10899204" cy="10899204"/>
          </a:xfrm>
          <a:prstGeom prst="ellipse">
            <a:avLst/>
          </a:prstGeom>
          <a:solidFill>
            <a:schemeClr val="bg2"/>
          </a:solidFill>
          <a:ln w="9525" cap="flat">
            <a:noFill/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9500" b="1" kern="1200" spc="-150" dirty="0">
                <a:solidFill>
                  <a:srgbClr val="00286C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상품에 관한</a:t>
            </a:r>
            <a:endParaRPr lang="en-US" altLang="ko-KR" sz="9500" b="1" kern="1200" spc="-150" dirty="0">
              <a:solidFill>
                <a:srgbClr val="00286C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  <a:p>
            <a:pPr marL="0" algn="ctr" defTabSz="914400" latinLnBrk="1">
              <a:lnSpc>
                <a:spcPct val="150000"/>
              </a:lnSpc>
            </a:pPr>
            <a:r>
              <a:rPr lang="ko-KR" altLang="en-US" sz="9500" b="1" kern="1200" spc="-150" dirty="0">
                <a:solidFill>
                  <a:srgbClr val="00286C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설명 부족</a:t>
            </a:r>
            <a:endParaRPr lang="en-US" altLang="ko-KR" sz="9500" b="1" kern="1200" spc="-150" dirty="0">
              <a:solidFill>
                <a:srgbClr val="00286C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grpSp>
        <p:nvGrpSpPr>
          <p:cNvPr id="58" name="slide6_group2">
            <a:extLst>
              <a:ext uri="{FF2B5EF4-FFF2-40B4-BE49-F238E27FC236}">
                <a16:creationId xmlns:a16="http://schemas.microsoft.com/office/drawing/2014/main" id="{44084444-3D26-4E09-A27A-9675807B7F09}"/>
              </a:ext>
            </a:extLst>
          </p:cNvPr>
          <p:cNvGrpSpPr>
            <a:grpSpLocks/>
          </p:cNvGrpSpPr>
          <p:nvPr/>
        </p:nvGrpSpPr>
        <p:grpSpPr>
          <a:xfrm>
            <a:off x="29062577" y="16739346"/>
            <a:ext cx="1845317" cy="1845317"/>
            <a:chOff x="3026742" y="4056164"/>
            <a:chExt cx="338494" cy="338494"/>
          </a:xfrm>
        </p:grpSpPr>
        <p:cxnSp>
          <p:nvCxnSpPr>
            <p:cNvPr id="59" name="slide6_shape5">
              <a:extLst>
                <a:ext uri="{FF2B5EF4-FFF2-40B4-BE49-F238E27FC236}">
                  <a16:creationId xmlns:a16="http://schemas.microsoft.com/office/drawing/2014/main" id="{EB591D42-9546-476F-9925-D391975F4941}"/>
                </a:ext>
              </a:extLst>
            </p:cNvPr>
            <p:cNvCxnSpPr/>
            <p:nvPr/>
          </p:nvCxnSpPr>
          <p:spPr>
            <a:xfrm flipH="1">
              <a:off x="3026742" y="4225411"/>
              <a:ext cx="338494" cy="0"/>
            </a:xfrm>
            <a:prstGeom prst="line">
              <a:avLst/>
            </a:prstGeom>
            <a:ln w="76200" cap="flat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lide6_shape6">
              <a:extLst>
                <a:ext uri="{FF2B5EF4-FFF2-40B4-BE49-F238E27FC236}">
                  <a16:creationId xmlns:a16="http://schemas.microsoft.com/office/drawing/2014/main" id="{51080D24-CA54-4ADD-9EE5-64BFFE6CB4F6}"/>
                </a:ext>
              </a:extLst>
            </p:cNvPr>
            <p:cNvCxnSpPr/>
            <p:nvPr/>
          </p:nvCxnSpPr>
          <p:spPr>
            <a:xfrm rot="5400000" flipH="1">
              <a:off x="3026742" y="4225411"/>
              <a:ext cx="338494" cy="0"/>
            </a:xfrm>
            <a:prstGeom prst="line">
              <a:avLst/>
            </a:prstGeom>
            <a:ln w="76200" cap="flat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>
            <a:extLst>
              <a:ext uri="{FF2B5EF4-FFF2-40B4-BE49-F238E27FC236}">
                <a16:creationId xmlns:a16="http://schemas.microsoft.com/office/drawing/2014/main" id="{04F7B5F1-4740-4FB0-AF74-187105700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9666" y="26442185"/>
            <a:ext cx="5556779" cy="1044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4A349D8-1C29-4779-B137-BCAFF6639858}"/>
              </a:ext>
            </a:extLst>
          </p:cNvPr>
          <p:cNvSpPr txBox="1"/>
          <p:nvPr/>
        </p:nvSpPr>
        <p:spPr>
          <a:xfrm>
            <a:off x="-2861392" y="9196631"/>
            <a:ext cx="23048258" cy="2053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en-US" altLang="ko-KR" sz="9500" b="1" kern="1200" spc="-150" dirty="0">
                <a:solidFill>
                  <a:srgbClr val="00286C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-</a:t>
            </a:r>
            <a:r>
              <a:rPr lang="en-US" altLang="ko-KR" sz="9500" b="1" kern="1200" spc="-150" dirty="0">
                <a:solidFill>
                  <a:srgbClr val="00286C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en-US" altLang="ko-KR" sz="1800" b="1" kern="1200" spc="-150" dirty="0">
                <a:solidFill>
                  <a:srgbClr val="00286C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9500" kern="1200" spc="-150" dirty="0">
                <a:solidFill>
                  <a:srgbClr val="00286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회사소개</a:t>
            </a:r>
            <a:endParaRPr lang="en-US" altLang="ko-KR" sz="9500" kern="1200" spc="-150" dirty="0">
              <a:solidFill>
                <a:srgbClr val="00286C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50791-9C08-4B81-8ADF-BE7A5A533DB4}"/>
              </a:ext>
            </a:extLst>
          </p:cNvPr>
          <p:cNvSpPr txBox="1"/>
          <p:nvPr/>
        </p:nvSpPr>
        <p:spPr>
          <a:xfrm>
            <a:off x="25507195" y="9349031"/>
            <a:ext cx="23048258" cy="2053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en-US" altLang="ko-KR" sz="9500" b="1" kern="1200" spc="-150" dirty="0">
                <a:solidFill>
                  <a:srgbClr val="00286C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-</a:t>
            </a:r>
            <a:r>
              <a:rPr lang="en-US" altLang="ko-KR" sz="9500" b="1" kern="1200" spc="-150" dirty="0">
                <a:solidFill>
                  <a:srgbClr val="00286C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en-US" altLang="ko-KR" sz="1800" b="1" kern="1200" spc="-150" dirty="0">
                <a:solidFill>
                  <a:srgbClr val="00286C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9500" kern="1200" spc="-150" dirty="0">
                <a:solidFill>
                  <a:srgbClr val="00286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상품소개</a:t>
            </a:r>
            <a:endParaRPr lang="en-US" altLang="ko-KR" sz="9500" kern="1200" spc="-150" dirty="0">
              <a:solidFill>
                <a:srgbClr val="00286C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D9DEB-60C7-412F-AF17-B109CABB24FE}"/>
              </a:ext>
            </a:extLst>
          </p:cNvPr>
          <p:cNvSpPr txBox="1"/>
          <p:nvPr/>
        </p:nvSpPr>
        <p:spPr>
          <a:xfrm>
            <a:off x="11322902" y="9349031"/>
            <a:ext cx="23048258" cy="2053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en-US" altLang="ko-KR" sz="9500" b="1" kern="1200" spc="-150" dirty="0">
                <a:solidFill>
                  <a:srgbClr val="00286C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- </a:t>
            </a:r>
            <a:r>
              <a:rPr lang="ko-KR" altLang="en-US" sz="9500" kern="1200" spc="-150" dirty="0">
                <a:solidFill>
                  <a:srgbClr val="00286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오시는 길</a:t>
            </a:r>
            <a:endParaRPr lang="en-US" altLang="ko-KR" sz="9500" kern="1200" spc="-150" dirty="0">
              <a:solidFill>
                <a:srgbClr val="00286C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55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62441CD-4F98-4470-86A6-FD197B21F6AA}"/>
              </a:ext>
            </a:extLst>
          </p:cNvPr>
          <p:cNvSpPr txBox="1"/>
          <p:nvPr/>
        </p:nvSpPr>
        <p:spPr>
          <a:xfrm>
            <a:off x="35681608" y="2229064"/>
            <a:ext cx="8111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https://jb3team.github.io/jb3team/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9" name="slide6_shape1">
            <a:extLst>
              <a:ext uri="{FF2B5EF4-FFF2-40B4-BE49-F238E27FC236}">
                <a16:creationId xmlns:a16="http://schemas.microsoft.com/office/drawing/2014/main" id="{39D2D94D-5255-42A2-A827-0CAEFF3C4311}"/>
              </a:ext>
            </a:extLst>
          </p:cNvPr>
          <p:cNvSpPr/>
          <p:nvPr/>
        </p:nvSpPr>
        <p:spPr>
          <a:xfrm>
            <a:off x="2732823" y="3400989"/>
            <a:ext cx="5929914" cy="3268752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914400" latinLnBrk="1">
              <a:lnSpc>
                <a:spcPct val="150000"/>
              </a:lnSpc>
              <a:spcBef>
                <a:spcPct val="20000"/>
              </a:spcBef>
              <a:buNone/>
            </a:pPr>
            <a:r>
              <a:rPr lang="ko-KR" altLang="en-US" sz="9000" b="1" spc="-150" dirty="0">
                <a:solidFill>
                  <a:srgbClr val="3D3C3E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메인 페이지</a:t>
            </a:r>
            <a:endParaRPr sz="9000" b="1" kern="1200" spc="-150" dirty="0">
              <a:solidFill>
                <a:srgbClr val="3D3C3E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44" name="slide6_group2">
            <a:extLst>
              <a:ext uri="{FF2B5EF4-FFF2-40B4-BE49-F238E27FC236}">
                <a16:creationId xmlns:a16="http://schemas.microsoft.com/office/drawing/2014/main" id="{2079C899-C541-4B05-B502-C0B7C432FD46}"/>
              </a:ext>
            </a:extLst>
          </p:cNvPr>
          <p:cNvGrpSpPr>
            <a:grpSpLocks/>
          </p:cNvGrpSpPr>
          <p:nvPr/>
        </p:nvGrpSpPr>
        <p:grpSpPr>
          <a:xfrm>
            <a:off x="15530211" y="14630861"/>
            <a:ext cx="1845317" cy="1845317"/>
            <a:chOff x="3026742" y="4056164"/>
            <a:chExt cx="338494" cy="338494"/>
          </a:xfrm>
        </p:grpSpPr>
        <p:cxnSp>
          <p:nvCxnSpPr>
            <p:cNvPr id="45" name="slide6_shape5">
              <a:extLst>
                <a:ext uri="{FF2B5EF4-FFF2-40B4-BE49-F238E27FC236}">
                  <a16:creationId xmlns:a16="http://schemas.microsoft.com/office/drawing/2014/main" id="{BDFADD3F-470A-46B8-8746-0B0FB042AA23}"/>
                </a:ext>
              </a:extLst>
            </p:cNvPr>
            <p:cNvCxnSpPr/>
            <p:nvPr/>
          </p:nvCxnSpPr>
          <p:spPr>
            <a:xfrm flipH="1">
              <a:off x="3026742" y="4225411"/>
              <a:ext cx="338494" cy="0"/>
            </a:xfrm>
            <a:prstGeom prst="line">
              <a:avLst/>
            </a:prstGeom>
            <a:ln w="76200" cap="flat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lide6_shape6">
              <a:extLst>
                <a:ext uri="{FF2B5EF4-FFF2-40B4-BE49-F238E27FC236}">
                  <a16:creationId xmlns:a16="http://schemas.microsoft.com/office/drawing/2014/main" id="{8361390C-4A4A-4011-8F76-0C272EF545FC}"/>
                </a:ext>
              </a:extLst>
            </p:cNvPr>
            <p:cNvCxnSpPr/>
            <p:nvPr/>
          </p:nvCxnSpPr>
          <p:spPr>
            <a:xfrm rot="5400000" flipH="1">
              <a:off x="3026742" y="4225411"/>
              <a:ext cx="338494" cy="0"/>
            </a:xfrm>
            <a:prstGeom prst="line">
              <a:avLst/>
            </a:prstGeom>
            <a:ln w="76200" cap="flat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lide6_shape8">
            <a:extLst>
              <a:ext uri="{FF2B5EF4-FFF2-40B4-BE49-F238E27FC236}">
                <a16:creationId xmlns:a16="http://schemas.microsoft.com/office/drawing/2014/main" id="{0B92C638-4E1A-426F-82F8-0914490C6AB5}"/>
              </a:ext>
            </a:extLst>
          </p:cNvPr>
          <p:cNvCxnSpPr>
            <a:cxnSpLocks/>
          </p:cNvCxnSpPr>
          <p:nvPr/>
        </p:nvCxnSpPr>
        <p:spPr>
          <a:xfrm>
            <a:off x="2632953" y="3295026"/>
            <a:ext cx="40612387" cy="25690"/>
          </a:xfrm>
          <a:prstGeom prst="line">
            <a:avLst/>
          </a:prstGeom>
          <a:ln w="3175" cap="flat">
            <a:solidFill>
              <a:srgbClr val="00296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lide6_shape9">
            <a:extLst>
              <a:ext uri="{FF2B5EF4-FFF2-40B4-BE49-F238E27FC236}">
                <a16:creationId xmlns:a16="http://schemas.microsoft.com/office/drawing/2014/main" id="{940693A1-118C-4B0A-8AAF-3FE15C877F4E}"/>
              </a:ext>
            </a:extLst>
          </p:cNvPr>
          <p:cNvSpPr>
            <a:spLocks noChangeAspect="1"/>
          </p:cNvSpPr>
          <p:nvPr/>
        </p:nvSpPr>
        <p:spPr>
          <a:xfrm>
            <a:off x="18350155" y="10411900"/>
            <a:ext cx="10080000" cy="10080000"/>
          </a:xfrm>
          <a:prstGeom prst="ellipse">
            <a:avLst/>
          </a:prstGeom>
          <a:solidFill>
            <a:srgbClr val="00296E"/>
          </a:solidFill>
          <a:ln w="9525" cap="flat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3810" stA="600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bIns="360000" anchor="ctr"/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9500" b="1" kern="1200" spc="-15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어두운</a:t>
            </a:r>
            <a:endParaRPr lang="en-US" altLang="ko-KR" sz="9500" b="1" kern="1200" spc="-15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0" algn="ctr" defTabSz="914400" latinLnBrk="1">
              <a:lnSpc>
                <a:spcPct val="150000"/>
              </a:lnSpc>
            </a:pPr>
            <a:r>
              <a:rPr lang="ko-KR" altLang="en-US" sz="9500" b="1" kern="1200" spc="-150" dirty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컬러</a:t>
            </a:r>
            <a:endParaRPr lang="en-US" altLang="ko-KR" sz="9500" b="1" kern="1200" spc="-15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50" name="slide6_shape10">
            <a:extLst>
              <a:ext uri="{FF2B5EF4-FFF2-40B4-BE49-F238E27FC236}">
                <a16:creationId xmlns:a16="http://schemas.microsoft.com/office/drawing/2014/main" id="{5DDAEA47-246C-479C-A3F0-2EB20005ADCF}"/>
              </a:ext>
            </a:extLst>
          </p:cNvPr>
          <p:cNvSpPr>
            <a:spLocks noChangeAspect="1"/>
          </p:cNvSpPr>
          <p:nvPr/>
        </p:nvSpPr>
        <p:spPr>
          <a:xfrm>
            <a:off x="4612919" y="10411900"/>
            <a:ext cx="10080000" cy="10080000"/>
          </a:xfrm>
          <a:prstGeom prst="ellipse">
            <a:avLst/>
          </a:prstGeom>
          <a:solidFill>
            <a:srgbClr val="00296E"/>
          </a:solidFill>
          <a:ln w="9525" cap="flat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3810" stA="600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bIns="360000" anchor="ctr"/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9500" b="1" kern="1200" spc="-15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정돈된</a:t>
            </a:r>
            <a:endParaRPr lang="en-US" altLang="ko-KR" sz="9500" b="1" kern="1200" spc="-15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0" algn="ctr" defTabSz="914400" latinLnBrk="1">
              <a:lnSpc>
                <a:spcPct val="150000"/>
              </a:lnSpc>
            </a:pPr>
            <a:r>
              <a:rPr lang="ko-KR" altLang="en-US" sz="9500" b="1" kern="1200" spc="-150" dirty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레이아웃</a:t>
            </a:r>
            <a:endParaRPr lang="en-US" altLang="ko-KR" sz="9500" b="1" kern="1200" spc="-15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52" name="slide6_shape12">
            <a:extLst>
              <a:ext uri="{FF2B5EF4-FFF2-40B4-BE49-F238E27FC236}">
                <a16:creationId xmlns:a16="http://schemas.microsoft.com/office/drawing/2014/main" id="{D677ED6B-6A03-4450-AA85-A86C46557B88}"/>
              </a:ext>
            </a:extLst>
          </p:cNvPr>
          <p:cNvSpPr/>
          <p:nvPr/>
        </p:nvSpPr>
        <p:spPr>
          <a:xfrm>
            <a:off x="8999626" y="3400989"/>
            <a:ext cx="34245708" cy="326875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914400" latinLnBrk="1">
              <a:lnSpc>
                <a:spcPct val="150000"/>
              </a:lnSpc>
              <a:spcBef>
                <a:spcPct val="20000"/>
              </a:spcBef>
              <a:buNone/>
            </a:pPr>
            <a:r>
              <a:rPr lang="ko-KR" altLang="en-US" sz="7500" dirty="0">
                <a:solidFill>
                  <a:srgbClr val="3D3C3E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전반적인 레이아웃 정리와 깔끔한 폰트</a:t>
            </a:r>
            <a:r>
              <a:rPr lang="en-US" altLang="ko-KR" sz="7500" dirty="0">
                <a:solidFill>
                  <a:srgbClr val="3D3C3E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7500" dirty="0">
                <a:solidFill>
                  <a:srgbClr val="3D3C3E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로고컬러 사용 </a:t>
            </a:r>
            <a:r>
              <a:rPr lang="ko-KR" altLang="en-US" sz="7500" dirty="0">
                <a:solidFill>
                  <a:srgbClr val="3D3C3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및 어두운 톤의 컬러를 </a:t>
            </a:r>
            <a:endParaRPr lang="en-US" altLang="ko-KR" sz="7500" dirty="0">
              <a:solidFill>
                <a:srgbClr val="3D3C3E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342900" indent="-342900" algn="l" defTabSz="914400" latinLnBrk="1">
              <a:lnSpc>
                <a:spcPct val="150000"/>
              </a:lnSpc>
              <a:spcBef>
                <a:spcPct val="20000"/>
              </a:spcBef>
              <a:buNone/>
            </a:pPr>
            <a:r>
              <a:rPr lang="ko-KR" altLang="en-US" sz="7500" dirty="0">
                <a:solidFill>
                  <a:srgbClr val="3D3C3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사용함으로써 기업에 대한 신뢰감</a:t>
            </a:r>
            <a:r>
              <a:rPr lang="en-US" altLang="ko-KR" sz="7500" dirty="0">
                <a:solidFill>
                  <a:srgbClr val="3D3C3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7500" dirty="0">
                <a:solidFill>
                  <a:srgbClr val="3D3C3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믿음직한 느낌을 주고자 하였습니다</a:t>
            </a:r>
            <a:r>
              <a:rPr lang="en-US" altLang="ko-KR" sz="7500" dirty="0">
                <a:solidFill>
                  <a:srgbClr val="3D3C3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  <a:endParaRPr lang="ko-KR" altLang="en-US" sz="7500" kern="1200" dirty="0">
              <a:solidFill>
                <a:srgbClr val="3D3C3E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4" name="slide6_shape14">
            <a:extLst>
              <a:ext uri="{FF2B5EF4-FFF2-40B4-BE49-F238E27FC236}">
                <a16:creationId xmlns:a16="http://schemas.microsoft.com/office/drawing/2014/main" id="{5A489D3E-E660-4D90-B690-6B280D9F03CA}"/>
              </a:ext>
            </a:extLst>
          </p:cNvPr>
          <p:cNvSpPr txBox="1">
            <a:spLocks/>
          </p:cNvSpPr>
          <p:nvPr/>
        </p:nvSpPr>
        <p:spPr>
          <a:xfrm>
            <a:off x="2720677" y="1739988"/>
            <a:ext cx="40612386" cy="1450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5606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2678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 defTabSz="914400"/>
            <a:r>
              <a:rPr lang="en-US" altLang="ko-KR" sz="6500" b="1" spc="-150" dirty="0">
                <a:solidFill>
                  <a:srgbClr val="1D314E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03. </a:t>
            </a:r>
            <a:r>
              <a:rPr lang="ko-KR" altLang="en-US" sz="6500" b="1" spc="-150" dirty="0">
                <a:solidFill>
                  <a:srgbClr val="1D314E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개선안</a:t>
            </a:r>
            <a:endParaRPr lang="en-US" sz="6500" b="1" spc="-150" dirty="0">
              <a:solidFill>
                <a:srgbClr val="1D314E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57" name="slide6_shape9">
            <a:extLst>
              <a:ext uri="{FF2B5EF4-FFF2-40B4-BE49-F238E27FC236}">
                <a16:creationId xmlns:a16="http://schemas.microsoft.com/office/drawing/2014/main" id="{F9D6818F-09E9-40E8-916C-984329D0DD1E}"/>
              </a:ext>
            </a:extLst>
          </p:cNvPr>
          <p:cNvSpPr>
            <a:spLocks noChangeAspect="1"/>
          </p:cNvSpPr>
          <p:nvPr/>
        </p:nvSpPr>
        <p:spPr>
          <a:xfrm>
            <a:off x="31958240" y="10411900"/>
            <a:ext cx="10080000" cy="10080000"/>
          </a:xfrm>
          <a:prstGeom prst="ellipse">
            <a:avLst/>
          </a:prstGeom>
          <a:solidFill>
            <a:srgbClr val="00296E"/>
          </a:solidFill>
          <a:ln w="9525" cap="flat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3810" stA="600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bIns="360000" anchor="ctr"/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9500" b="1" kern="1200" spc="-15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깔끔한</a:t>
            </a:r>
            <a:endParaRPr lang="en-US" altLang="ko-KR" sz="9500" b="1" kern="1200" spc="-15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0" algn="ctr" defTabSz="914400" latinLnBrk="1">
              <a:lnSpc>
                <a:spcPct val="150000"/>
              </a:lnSpc>
            </a:pPr>
            <a:r>
              <a:rPr lang="ko-KR" altLang="en-US" sz="9500" b="1" kern="1200" spc="-150" dirty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폰트</a:t>
            </a:r>
            <a:endParaRPr lang="en-US" altLang="ko-KR" sz="9500" b="1" kern="1200" spc="-15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grpSp>
        <p:nvGrpSpPr>
          <p:cNvPr id="58" name="slide6_group2">
            <a:extLst>
              <a:ext uri="{FF2B5EF4-FFF2-40B4-BE49-F238E27FC236}">
                <a16:creationId xmlns:a16="http://schemas.microsoft.com/office/drawing/2014/main" id="{44084444-3D26-4E09-A27A-9675807B7F09}"/>
              </a:ext>
            </a:extLst>
          </p:cNvPr>
          <p:cNvGrpSpPr>
            <a:grpSpLocks/>
          </p:cNvGrpSpPr>
          <p:nvPr/>
        </p:nvGrpSpPr>
        <p:grpSpPr>
          <a:xfrm>
            <a:off x="29223943" y="14611279"/>
            <a:ext cx="1845317" cy="1845317"/>
            <a:chOff x="3026742" y="4056164"/>
            <a:chExt cx="338494" cy="338494"/>
          </a:xfrm>
        </p:grpSpPr>
        <p:cxnSp>
          <p:nvCxnSpPr>
            <p:cNvPr id="59" name="slide6_shape5">
              <a:extLst>
                <a:ext uri="{FF2B5EF4-FFF2-40B4-BE49-F238E27FC236}">
                  <a16:creationId xmlns:a16="http://schemas.microsoft.com/office/drawing/2014/main" id="{EB591D42-9546-476F-9925-D391975F4941}"/>
                </a:ext>
              </a:extLst>
            </p:cNvPr>
            <p:cNvCxnSpPr/>
            <p:nvPr/>
          </p:nvCxnSpPr>
          <p:spPr>
            <a:xfrm flipH="1">
              <a:off x="3026742" y="4225411"/>
              <a:ext cx="338494" cy="0"/>
            </a:xfrm>
            <a:prstGeom prst="line">
              <a:avLst/>
            </a:prstGeom>
            <a:ln w="76200" cap="flat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lide6_shape6">
              <a:extLst>
                <a:ext uri="{FF2B5EF4-FFF2-40B4-BE49-F238E27FC236}">
                  <a16:creationId xmlns:a16="http://schemas.microsoft.com/office/drawing/2014/main" id="{51080D24-CA54-4ADD-9EE5-64BFFE6CB4F6}"/>
                </a:ext>
              </a:extLst>
            </p:cNvPr>
            <p:cNvCxnSpPr/>
            <p:nvPr/>
          </p:nvCxnSpPr>
          <p:spPr>
            <a:xfrm rot="5400000" flipH="1">
              <a:off x="3026742" y="4225411"/>
              <a:ext cx="338494" cy="0"/>
            </a:xfrm>
            <a:prstGeom prst="line">
              <a:avLst/>
            </a:prstGeom>
            <a:ln w="76200" cap="flat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>
            <a:extLst>
              <a:ext uri="{FF2B5EF4-FFF2-40B4-BE49-F238E27FC236}">
                <a16:creationId xmlns:a16="http://schemas.microsoft.com/office/drawing/2014/main" id="{04F7B5F1-4740-4FB0-AF74-187105700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9666" y="26442185"/>
            <a:ext cx="5556779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2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62441CD-4F98-4470-86A6-FD197B21F6AA}"/>
              </a:ext>
            </a:extLst>
          </p:cNvPr>
          <p:cNvSpPr txBox="1"/>
          <p:nvPr/>
        </p:nvSpPr>
        <p:spPr>
          <a:xfrm>
            <a:off x="35681608" y="2229064"/>
            <a:ext cx="8111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https://jb3team.github.io/jb3team/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9" name="slide6_shape1">
            <a:extLst>
              <a:ext uri="{FF2B5EF4-FFF2-40B4-BE49-F238E27FC236}">
                <a16:creationId xmlns:a16="http://schemas.microsoft.com/office/drawing/2014/main" id="{39D2D94D-5255-42A2-A827-0CAEFF3C4311}"/>
              </a:ext>
            </a:extLst>
          </p:cNvPr>
          <p:cNvSpPr/>
          <p:nvPr/>
        </p:nvSpPr>
        <p:spPr>
          <a:xfrm>
            <a:off x="2732823" y="3454777"/>
            <a:ext cx="5929914" cy="2464398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914400" latinLnBrk="1">
              <a:lnSpc>
                <a:spcPct val="150000"/>
              </a:lnSpc>
              <a:spcBef>
                <a:spcPct val="20000"/>
              </a:spcBef>
              <a:buNone/>
            </a:pPr>
            <a:r>
              <a:rPr lang="ko-KR" altLang="en-US" sz="9000" b="1" spc="-150" dirty="0">
                <a:solidFill>
                  <a:srgbClr val="3D3C3E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서브 페이지</a:t>
            </a:r>
            <a:endParaRPr sz="9000" b="1" kern="1200" spc="-150" dirty="0">
              <a:solidFill>
                <a:srgbClr val="3D3C3E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44" name="slide6_group2">
            <a:extLst>
              <a:ext uri="{FF2B5EF4-FFF2-40B4-BE49-F238E27FC236}">
                <a16:creationId xmlns:a16="http://schemas.microsoft.com/office/drawing/2014/main" id="{2079C899-C541-4B05-B502-C0B7C432FD46}"/>
              </a:ext>
            </a:extLst>
          </p:cNvPr>
          <p:cNvGrpSpPr>
            <a:grpSpLocks/>
          </p:cNvGrpSpPr>
          <p:nvPr/>
        </p:nvGrpSpPr>
        <p:grpSpPr>
          <a:xfrm>
            <a:off x="15530211" y="14630861"/>
            <a:ext cx="1845317" cy="1845317"/>
            <a:chOff x="3026742" y="4056164"/>
            <a:chExt cx="338494" cy="338494"/>
          </a:xfrm>
        </p:grpSpPr>
        <p:cxnSp>
          <p:nvCxnSpPr>
            <p:cNvPr id="45" name="slide6_shape5">
              <a:extLst>
                <a:ext uri="{FF2B5EF4-FFF2-40B4-BE49-F238E27FC236}">
                  <a16:creationId xmlns:a16="http://schemas.microsoft.com/office/drawing/2014/main" id="{BDFADD3F-470A-46B8-8746-0B0FB042AA23}"/>
                </a:ext>
              </a:extLst>
            </p:cNvPr>
            <p:cNvCxnSpPr/>
            <p:nvPr/>
          </p:nvCxnSpPr>
          <p:spPr>
            <a:xfrm flipH="1">
              <a:off x="3026742" y="4225411"/>
              <a:ext cx="338494" cy="0"/>
            </a:xfrm>
            <a:prstGeom prst="line">
              <a:avLst/>
            </a:prstGeom>
            <a:ln w="76200" cap="flat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lide6_shape6">
              <a:extLst>
                <a:ext uri="{FF2B5EF4-FFF2-40B4-BE49-F238E27FC236}">
                  <a16:creationId xmlns:a16="http://schemas.microsoft.com/office/drawing/2014/main" id="{8361390C-4A4A-4011-8F76-0C272EF545FC}"/>
                </a:ext>
              </a:extLst>
            </p:cNvPr>
            <p:cNvCxnSpPr/>
            <p:nvPr/>
          </p:nvCxnSpPr>
          <p:spPr>
            <a:xfrm rot="5400000" flipH="1">
              <a:off x="3026742" y="4225411"/>
              <a:ext cx="338494" cy="0"/>
            </a:xfrm>
            <a:prstGeom prst="line">
              <a:avLst/>
            </a:prstGeom>
            <a:ln w="76200" cap="flat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lide6_shape8">
            <a:extLst>
              <a:ext uri="{FF2B5EF4-FFF2-40B4-BE49-F238E27FC236}">
                <a16:creationId xmlns:a16="http://schemas.microsoft.com/office/drawing/2014/main" id="{0B92C638-4E1A-426F-82F8-0914490C6AB5}"/>
              </a:ext>
            </a:extLst>
          </p:cNvPr>
          <p:cNvCxnSpPr>
            <a:cxnSpLocks/>
          </p:cNvCxnSpPr>
          <p:nvPr/>
        </p:nvCxnSpPr>
        <p:spPr>
          <a:xfrm>
            <a:off x="2632953" y="3295026"/>
            <a:ext cx="40612387" cy="25690"/>
          </a:xfrm>
          <a:prstGeom prst="line">
            <a:avLst/>
          </a:prstGeom>
          <a:ln w="3175" cap="flat">
            <a:solidFill>
              <a:srgbClr val="00296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lide6_shape9">
            <a:extLst>
              <a:ext uri="{FF2B5EF4-FFF2-40B4-BE49-F238E27FC236}">
                <a16:creationId xmlns:a16="http://schemas.microsoft.com/office/drawing/2014/main" id="{940693A1-118C-4B0A-8AAF-3FE15C877F4E}"/>
              </a:ext>
            </a:extLst>
          </p:cNvPr>
          <p:cNvSpPr>
            <a:spLocks noChangeAspect="1"/>
          </p:cNvSpPr>
          <p:nvPr/>
        </p:nvSpPr>
        <p:spPr>
          <a:xfrm>
            <a:off x="18350155" y="10411900"/>
            <a:ext cx="10080000" cy="10080000"/>
          </a:xfrm>
          <a:prstGeom prst="ellipse">
            <a:avLst/>
          </a:prstGeom>
          <a:solidFill>
            <a:srgbClr val="00296E"/>
          </a:solidFill>
          <a:ln w="9525" cap="flat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3810" stA="600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bIns="360000" anchor="ctr"/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9500" b="1" spc="-15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친절한</a:t>
            </a:r>
            <a:endParaRPr lang="en-US" altLang="ko-KR" sz="9500" b="1" kern="1200" spc="-15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0" algn="ctr" defTabSz="914400" latinLnBrk="1">
              <a:lnSpc>
                <a:spcPct val="150000"/>
              </a:lnSpc>
            </a:pPr>
            <a:r>
              <a:rPr lang="ko-KR" altLang="en-US" sz="9500" b="1" spc="-150" dirty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편의성</a:t>
            </a:r>
            <a:endParaRPr lang="en-US" altLang="ko-KR" sz="9500" b="1" kern="1200" spc="-15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50" name="slide6_shape10">
            <a:extLst>
              <a:ext uri="{FF2B5EF4-FFF2-40B4-BE49-F238E27FC236}">
                <a16:creationId xmlns:a16="http://schemas.microsoft.com/office/drawing/2014/main" id="{5DDAEA47-246C-479C-A3F0-2EB20005ADCF}"/>
              </a:ext>
            </a:extLst>
          </p:cNvPr>
          <p:cNvSpPr>
            <a:spLocks noChangeAspect="1"/>
          </p:cNvSpPr>
          <p:nvPr/>
        </p:nvSpPr>
        <p:spPr>
          <a:xfrm>
            <a:off x="4612919" y="10411900"/>
            <a:ext cx="10080000" cy="10080000"/>
          </a:xfrm>
          <a:prstGeom prst="ellipse">
            <a:avLst/>
          </a:prstGeom>
          <a:solidFill>
            <a:srgbClr val="00296E"/>
          </a:solidFill>
          <a:ln w="9525" cap="flat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3810" stA="600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bIns="360000" anchor="ctr"/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9500" b="1" kern="1200" spc="-15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조화로운</a:t>
            </a:r>
            <a:endParaRPr lang="en-US" altLang="ko-KR" sz="9500" b="1" kern="1200" spc="-15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0" algn="ctr" defTabSz="914400" latinLnBrk="1">
              <a:lnSpc>
                <a:spcPct val="150000"/>
              </a:lnSpc>
            </a:pPr>
            <a:r>
              <a:rPr lang="ko-KR" altLang="en-US" sz="9500" b="1" kern="1200" spc="-150" dirty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레이아웃</a:t>
            </a:r>
            <a:endParaRPr lang="en-US" altLang="ko-KR" sz="9500" b="1" kern="1200" spc="-15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52" name="slide6_shape12">
            <a:extLst>
              <a:ext uri="{FF2B5EF4-FFF2-40B4-BE49-F238E27FC236}">
                <a16:creationId xmlns:a16="http://schemas.microsoft.com/office/drawing/2014/main" id="{D677ED6B-6A03-4450-AA85-A86C46557B88}"/>
              </a:ext>
            </a:extLst>
          </p:cNvPr>
          <p:cNvSpPr/>
          <p:nvPr/>
        </p:nvSpPr>
        <p:spPr>
          <a:xfrm>
            <a:off x="8999626" y="3454777"/>
            <a:ext cx="34245708" cy="3376328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914400" latinLnBrk="1">
              <a:lnSpc>
                <a:spcPct val="150000"/>
              </a:lnSpc>
              <a:spcBef>
                <a:spcPct val="20000"/>
              </a:spcBef>
              <a:buNone/>
            </a:pPr>
            <a:r>
              <a:rPr lang="ko-KR" altLang="en-US" sz="7500" dirty="0">
                <a:solidFill>
                  <a:srgbClr val="3D3C3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적절한 이미지와 텍스트로 </a:t>
            </a:r>
            <a:r>
              <a:rPr lang="ko-KR" altLang="en-US" sz="7500" dirty="0">
                <a:solidFill>
                  <a:srgbClr val="3D3C3E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보기 쉽고 조화로운 레이아웃을 구성 </a:t>
            </a:r>
            <a:r>
              <a:rPr lang="ko-KR" altLang="en-US" sz="7500" dirty="0">
                <a:solidFill>
                  <a:srgbClr val="3D3C3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하였고 사용자들의 </a:t>
            </a:r>
            <a:endParaRPr lang="en-US" altLang="ko-KR" sz="7500" dirty="0">
              <a:solidFill>
                <a:srgbClr val="3D3C3E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342900" indent="-342900" algn="l" defTabSz="914400" latinLnBrk="1">
              <a:lnSpc>
                <a:spcPct val="150000"/>
              </a:lnSpc>
              <a:spcBef>
                <a:spcPct val="20000"/>
              </a:spcBef>
              <a:buNone/>
            </a:pPr>
            <a:r>
              <a:rPr lang="ko-KR" altLang="en-US" sz="7500" dirty="0">
                <a:solidFill>
                  <a:srgbClr val="3D3C3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가독성을 끌기 위해 </a:t>
            </a:r>
            <a:r>
              <a:rPr lang="ko-KR" altLang="en-US" sz="7500" dirty="0">
                <a:solidFill>
                  <a:srgbClr val="3D3C3E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동적인 효과</a:t>
            </a:r>
            <a:r>
              <a:rPr lang="ko-KR" altLang="en-US" sz="7500" dirty="0">
                <a:solidFill>
                  <a:srgbClr val="3D3C3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와 </a:t>
            </a:r>
            <a:r>
              <a:rPr lang="ko-KR" altLang="en-US" sz="7500" dirty="0">
                <a:solidFill>
                  <a:srgbClr val="3D3C3E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부족한 정보와 설명을 추가 </a:t>
            </a:r>
            <a:r>
              <a:rPr lang="ko-KR" altLang="en-US" sz="7500" dirty="0">
                <a:solidFill>
                  <a:srgbClr val="3D3C3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하였습니다</a:t>
            </a:r>
            <a:r>
              <a:rPr lang="en-US" altLang="ko-KR" sz="7500" dirty="0">
                <a:solidFill>
                  <a:srgbClr val="3D3C3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  <a:endParaRPr lang="ko-KR" altLang="en-US" sz="7500" kern="1200" dirty="0">
              <a:solidFill>
                <a:srgbClr val="3D3C3E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4" name="slide6_shape14">
            <a:extLst>
              <a:ext uri="{FF2B5EF4-FFF2-40B4-BE49-F238E27FC236}">
                <a16:creationId xmlns:a16="http://schemas.microsoft.com/office/drawing/2014/main" id="{5A489D3E-E660-4D90-B690-6B280D9F03CA}"/>
              </a:ext>
            </a:extLst>
          </p:cNvPr>
          <p:cNvSpPr txBox="1">
            <a:spLocks/>
          </p:cNvSpPr>
          <p:nvPr/>
        </p:nvSpPr>
        <p:spPr>
          <a:xfrm>
            <a:off x="2720677" y="1739988"/>
            <a:ext cx="40612386" cy="1450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5606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2678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 defTabSz="914400"/>
            <a:r>
              <a:rPr lang="en-US" altLang="ko-KR" sz="6500" b="1" spc="-150" dirty="0">
                <a:solidFill>
                  <a:srgbClr val="1D314E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03. </a:t>
            </a:r>
            <a:r>
              <a:rPr lang="ko-KR" altLang="en-US" sz="6500" b="1" spc="-150" dirty="0">
                <a:solidFill>
                  <a:srgbClr val="1D314E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개선안</a:t>
            </a:r>
            <a:endParaRPr lang="en-US" sz="6500" b="1" spc="-150" dirty="0">
              <a:solidFill>
                <a:srgbClr val="1D314E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57" name="slide6_shape9">
            <a:extLst>
              <a:ext uri="{FF2B5EF4-FFF2-40B4-BE49-F238E27FC236}">
                <a16:creationId xmlns:a16="http://schemas.microsoft.com/office/drawing/2014/main" id="{F9D6818F-09E9-40E8-916C-984329D0DD1E}"/>
              </a:ext>
            </a:extLst>
          </p:cNvPr>
          <p:cNvSpPr>
            <a:spLocks noChangeAspect="1"/>
          </p:cNvSpPr>
          <p:nvPr/>
        </p:nvSpPr>
        <p:spPr>
          <a:xfrm>
            <a:off x="31958240" y="10411900"/>
            <a:ext cx="10080000" cy="10080000"/>
          </a:xfrm>
          <a:prstGeom prst="ellipse">
            <a:avLst/>
          </a:prstGeom>
          <a:solidFill>
            <a:srgbClr val="00296E"/>
          </a:solidFill>
          <a:ln w="9525" cap="flat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3810" stA="600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bIns="360000" anchor="ctr"/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9500" b="1" spc="-15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적절한</a:t>
            </a:r>
            <a:endParaRPr lang="en-US" altLang="ko-KR" sz="9500" b="1" kern="1200" spc="-15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0" algn="ctr" defTabSz="914400" latinLnBrk="1">
              <a:lnSpc>
                <a:spcPct val="150000"/>
              </a:lnSpc>
            </a:pPr>
            <a:r>
              <a:rPr lang="ko-KR" altLang="en-US" sz="9500" b="1" spc="-150" dirty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정보 및 설명</a:t>
            </a:r>
            <a:endParaRPr lang="en-US" altLang="ko-KR" sz="9500" b="1" kern="1200" spc="-15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grpSp>
        <p:nvGrpSpPr>
          <p:cNvPr id="58" name="slide6_group2">
            <a:extLst>
              <a:ext uri="{FF2B5EF4-FFF2-40B4-BE49-F238E27FC236}">
                <a16:creationId xmlns:a16="http://schemas.microsoft.com/office/drawing/2014/main" id="{44084444-3D26-4E09-A27A-9675807B7F09}"/>
              </a:ext>
            </a:extLst>
          </p:cNvPr>
          <p:cNvGrpSpPr>
            <a:grpSpLocks/>
          </p:cNvGrpSpPr>
          <p:nvPr/>
        </p:nvGrpSpPr>
        <p:grpSpPr>
          <a:xfrm>
            <a:off x="29223943" y="14611279"/>
            <a:ext cx="1845317" cy="1845317"/>
            <a:chOff x="3026742" y="4056164"/>
            <a:chExt cx="338494" cy="338494"/>
          </a:xfrm>
        </p:grpSpPr>
        <p:cxnSp>
          <p:nvCxnSpPr>
            <p:cNvPr id="59" name="slide6_shape5">
              <a:extLst>
                <a:ext uri="{FF2B5EF4-FFF2-40B4-BE49-F238E27FC236}">
                  <a16:creationId xmlns:a16="http://schemas.microsoft.com/office/drawing/2014/main" id="{EB591D42-9546-476F-9925-D391975F4941}"/>
                </a:ext>
              </a:extLst>
            </p:cNvPr>
            <p:cNvCxnSpPr/>
            <p:nvPr/>
          </p:nvCxnSpPr>
          <p:spPr>
            <a:xfrm flipH="1">
              <a:off x="3026742" y="4225411"/>
              <a:ext cx="338494" cy="0"/>
            </a:xfrm>
            <a:prstGeom prst="line">
              <a:avLst/>
            </a:prstGeom>
            <a:ln w="76200" cap="flat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lide6_shape6">
              <a:extLst>
                <a:ext uri="{FF2B5EF4-FFF2-40B4-BE49-F238E27FC236}">
                  <a16:creationId xmlns:a16="http://schemas.microsoft.com/office/drawing/2014/main" id="{51080D24-CA54-4ADD-9EE5-64BFFE6CB4F6}"/>
                </a:ext>
              </a:extLst>
            </p:cNvPr>
            <p:cNvCxnSpPr/>
            <p:nvPr/>
          </p:nvCxnSpPr>
          <p:spPr>
            <a:xfrm rot="5400000" flipH="1">
              <a:off x="3026742" y="4225411"/>
              <a:ext cx="338494" cy="0"/>
            </a:xfrm>
            <a:prstGeom prst="line">
              <a:avLst/>
            </a:prstGeom>
            <a:ln w="76200" cap="flat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>
            <a:extLst>
              <a:ext uri="{FF2B5EF4-FFF2-40B4-BE49-F238E27FC236}">
                <a16:creationId xmlns:a16="http://schemas.microsoft.com/office/drawing/2014/main" id="{04F7B5F1-4740-4FB0-AF74-187105700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9666" y="26442185"/>
            <a:ext cx="5556779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7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161</Words>
  <Application>Microsoft Office PowerPoint</Application>
  <PresentationFormat>사용자 지정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Noto Sans KR Bold</vt:lpstr>
      <vt:lpstr>Noto Sans KR Light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309</dc:creator>
  <cp:lastModifiedBy>30</cp:lastModifiedBy>
  <cp:revision>19</cp:revision>
  <dcterms:created xsi:type="dcterms:W3CDTF">2020-11-17T05:46:55Z</dcterms:created>
  <dcterms:modified xsi:type="dcterms:W3CDTF">2020-11-18T01:08:21Z</dcterms:modified>
</cp:coreProperties>
</file>