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4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B45D-C61A-459E-BCBE-84A232D719BE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8EE8-70DA-4342-B081-1ACA04EC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B45D-C61A-459E-BCBE-84A232D719BE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8EE8-70DA-4342-B081-1ACA04EC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3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B45D-C61A-459E-BCBE-84A232D719BE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8EE8-70DA-4342-B081-1ACA04EC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9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B45D-C61A-459E-BCBE-84A232D719BE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8EE8-70DA-4342-B081-1ACA04EC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B45D-C61A-459E-BCBE-84A232D719BE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8EE8-70DA-4342-B081-1ACA04EC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9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B45D-C61A-459E-BCBE-84A232D719BE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8EE8-70DA-4342-B081-1ACA04EC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9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B45D-C61A-459E-BCBE-84A232D719BE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8EE8-70DA-4342-B081-1ACA04EC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5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B45D-C61A-459E-BCBE-84A232D719BE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8EE8-70DA-4342-B081-1ACA04EC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2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B45D-C61A-459E-BCBE-84A232D719BE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8EE8-70DA-4342-B081-1ACA04EC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8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B45D-C61A-459E-BCBE-84A232D719BE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8EE8-70DA-4342-B081-1ACA04EC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9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B45D-C61A-459E-BCBE-84A232D719BE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8EE8-70DA-4342-B081-1ACA04EC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3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CB45D-C61A-459E-BCBE-84A232D719BE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C8EE8-70DA-4342-B081-1ACA04EC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9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92600" y="2589768"/>
            <a:ext cx="326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Known partner risk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1639332"/>
            <a:ext cx="326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partners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3585170"/>
            <a:ext cx="326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Protected sex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92650" y="4463534"/>
            <a:ext cx="326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HIV status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11500" y="1639332"/>
            <a:ext cx="326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Paid sex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48100" y="2042636"/>
            <a:ext cx="844550" cy="54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45100" y="2923738"/>
            <a:ext cx="0" cy="731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511800" y="2008664"/>
            <a:ext cx="863600" cy="58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45100" y="3954502"/>
            <a:ext cx="0" cy="50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94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 Brown</dc:creator>
  <cp:lastModifiedBy>Jen Brown</cp:lastModifiedBy>
  <cp:revision>1</cp:revision>
  <dcterms:created xsi:type="dcterms:W3CDTF">2017-01-30T00:58:31Z</dcterms:created>
  <dcterms:modified xsi:type="dcterms:W3CDTF">2017-01-30T00:59:11Z</dcterms:modified>
</cp:coreProperties>
</file>