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A80B-DB98-9E41-9F64-2ECF40B32C6E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2496-53AA-224F-B1C0-C2BBEF45C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698" y="0"/>
            <a:ext cx="163879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0" y="2912534"/>
            <a:ext cx="1679698" cy="51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116667"/>
            <a:ext cx="151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Requests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57333" y="4360334"/>
            <a:ext cx="2387600" cy="232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Logger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18493" y="4360334"/>
            <a:ext cx="2438840" cy="92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12995" y="5084233"/>
            <a:ext cx="2444338" cy="62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4532" y="287865"/>
            <a:ext cx="1811867" cy="125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Servers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 flipV="1">
            <a:off x="7120465" y="1540932"/>
            <a:ext cx="1" cy="281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55377" y="914398"/>
            <a:ext cx="2959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855419" y="1951565"/>
            <a:ext cx="2134038" cy="199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  <a:r>
              <a:rPr lang="en-US" dirty="0" err="1" smtClean="0"/>
              <a:t>Commiter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073077" y="3949701"/>
            <a:ext cx="1782342" cy="113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8073077" y="1459440"/>
            <a:ext cx="1782342" cy="65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davey</dc:creator>
  <cp:lastModifiedBy>jack davey</cp:lastModifiedBy>
  <cp:revision>2</cp:revision>
  <dcterms:created xsi:type="dcterms:W3CDTF">2015-08-11T10:41:13Z</dcterms:created>
  <dcterms:modified xsi:type="dcterms:W3CDTF">2015-08-11T10:54:32Z</dcterms:modified>
</cp:coreProperties>
</file>