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1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9698" y="0"/>
            <a:ext cx="16387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0" y="2912535"/>
            <a:ext cx="1619949" cy="3809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116667"/>
            <a:ext cx="151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Requests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57333" y="4360334"/>
            <a:ext cx="2387600" cy="2328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Logger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14532" y="287865"/>
            <a:ext cx="1811867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Replication Servers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567553" y="1951565"/>
            <a:ext cx="2134038" cy="199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</a:t>
            </a:r>
            <a:r>
              <a:rPr lang="en-US" dirty="0" err="1" smtClean="0"/>
              <a:t>Commiter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441906" y="5337201"/>
            <a:ext cx="132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Database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22" idx="1"/>
          </p:cNvCxnSpPr>
          <p:nvPr/>
        </p:nvCxnSpPr>
        <p:spPr>
          <a:xfrm>
            <a:off x="3312995" y="914398"/>
            <a:ext cx="2901537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2"/>
          </p:cNvCxnSpPr>
          <p:nvPr/>
        </p:nvCxnSpPr>
        <p:spPr>
          <a:xfrm flipH="1">
            <a:off x="3378242" y="5524501"/>
            <a:ext cx="2379091" cy="25245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2" idx="2"/>
          </p:cNvCxnSpPr>
          <p:nvPr/>
        </p:nvCxnSpPr>
        <p:spPr>
          <a:xfrm flipV="1">
            <a:off x="7120465" y="1540932"/>
            <a:ext cx="1" cy="28194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073077" y="1286933"/>
            <a:ext cx="1494476" cy="6646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8179130" y="3810000"/>
            <a:ext cx="1328935" cy="1176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0441906" y="4004218"/>
            <a:ext cx="0" cy="28537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134533"/>
            <a:ext cx="8585200" cy="46566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0" y="3014133"/>
            <a:ext cx="106679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99467" y="5791200"/>
            <a:ext cx="135466" cy="1066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66799" y="1921933"/>
            <a:ext cx="2777066" cy="266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Replication Overseer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8400" y="1490133"/>
            <a:ext cx="1524000" cy="9990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Replication Server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8400" y="2844800"/>
            <a:ext cx="1524000" cy="9990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Replication Server N/2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8400" y="4318000"/>
            <a:ext cx="1524000" cy="9990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Replication Server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801534" y="1659467"/>
            <a:ext cx="2446866" cy="82973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1"/>
          </p:cNvCxnSpPr>
          <p:nvPr/>
        </p:nvCxnSpPr>
        <p:spPr>
          <a:xfrm>
            <a:off x="3898899" y="3187700"/>
            <a:ext cx="2349501" cy="1566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01534" y="4603748"/>
            <a:ext cx="2446866" cy="68368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730069" y="2074333"/>
            <a:ext cx="4326466" cy="1185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772400" y="3196166"/>
            <a:ext cx="4326466" cy="1185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730069" y="4728632"/>
            <a:ext cx="4326466" cy="1185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0065" y="2090803"/>
            <a:ext cx="846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Front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94564" y="5862935"/>
            <a:ext cx="84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To Logger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176935" y="2541369"/>
            <a:ext cx="1629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dirty="0" err="1" smtClean="0"/>
              <a:t>Databse</a:t>
            </a:r>
            <a:r>
              <a:rPr lang="en-US" dirty="0" smtClean="0"/>
              <a:t> </a:t>
            </a:r>
            <a:r>
              <a:rPr lang="en-US" dirty="0" err="1" smtClean="0"/>
              <a:t>Comitters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797" y="1206268"/>
            <a:ext cx="8585200" cy="46566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0" y="3014133"/>
            <a:ext cx="106679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99467" y="5791200"/>
            <a:ext cx="135466" cy="1066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66799" y="1921933"/>
            <a:ext cx="2777066" cy="266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Replication Overseer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76824" y="1745193"/>
            <a:ext cx="1524000" cy="9990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Replication Server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95333" y="2904597"/>
            <a:ext cx="1524000" cy="9990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Replication Server N/2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85267" y="4288365"/>
            <a:ext cx="1524000" cy="9990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Replication Server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801534" y="2192867"/>
            <a:ext cx="1272115" cy="2963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98899" y="3187700"/>
            <a:ext cx="1126068" cy="603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01534" y="4603748"/>
            <a:ext cx="1024466" cy="14552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600824" y="2244726"/>
            <a:ext cx="108691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519333" y="3283185"/>
            <a:ext cx="1168401" cy="717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409267" y="4749270"/>
            <a:ext cx="1278467" cy="21589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0065" y="2090803"/>
            <a:ext cx="846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Front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94564" y="5862935"/>
            <a:ext cx="84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To Logger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176935" y="2541369"/>
            <a:ext cx="1629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Database Committers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87735" y="2154766"/>
            <a:ext cx="2006602" cy="266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Replication </a:t>
            </a:r>
            <a:r>
              <a:rPr lang="en-US" dirty="0" err="1" smtClean="0">
                <a:solidFill>
                  <a:schemeClr val="tx1"/>
                </a:solidFill>
              </a:rPr>
              <a:t>Marshaller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9770535" y="3354921"/>
            <a:ext cx="226906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6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9698" y="0"/>
            <a:ext cx="16387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0" y="2912535"/>
            <a:ext cx="1619949" cy="3809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116667"/>
            <a:ext cx="151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Requests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57333" y="4360334"/>
            <a:ext cx="2387600" cy="2328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Logger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14532" y="287865"/>
            <a:ext cx="1811867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Replication Servers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567553" y="1951565"/>
            <a:ext cx="2134038" cy="199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</a:t>
            </a:r>
            <a:r>
              <a:rPr lang="en-US" dirty="0" err="1" smtClean="0"/>
              <a:t>Commiter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441906" y="5337201"/>
            <a:ext cx="132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Database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22" idx="1"/>
          </p:cNvCxnSpPr>
          <p:nvPr/>
        </p:nvCxnSpPr>
        <p:spPr>
          <a:xfrm>
            <a:off x="3312995" y="914398"/>
            <a:ext cx="2901537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2"/>
          </p:cNvCxnSpPr>
          <p:nvPr/>
        </p:nvCxnSpPr>
        <p:spPr>
          <a:xfrm flipH="1">
            <a:off x="3378242" y="5524501"/>
            <a:ext cx="2379091" cy="25245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2" idx="2"/>
          </p:cNvCxnSpPr>
          <p:nvPr/>
        </p:nvCxnSpPr>
        <p:spPr>
          <a:xfrm flipV="1">
            <a:off x="7120465" y="1540932"/>
            <a:ext cx="1" cy="28194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073077" y="1286933"/>
            <a:ext cx="1494476" cy="6646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8179130" y="3810000"/>
            <a:ext cx="1328935" cy="1176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0441906" y="4004218"/>
            <a:ext cx="0" cy="28537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02665" y="2374898"/>
            <a:ext cx="1811867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Availability Checker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697395" y="1540932"/>
            <a:ext cx="517137" cy="8948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290046" y="3001431"/>
            <a:ext cx="1112619" cy="6984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797" y="1206268"/>
            <a:ext cx="8585200" cy="46566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Replication </a:t>
            </a:r>
            <a:r>
              <a:rPr lang="en-US" dirty="0" err="1" smtClean="0"/>
              <a:t>CLuster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0" y="3014133"/>
            <a:ext cx="106679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99467" y="5791200"/>
            <a:ext cx="135466" cy="1066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76863" y="1263652"/>
            <a:ext cx="1524000" cy="9990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Replication Server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00999" y="1448284"/>
            <a:ext cx="1524000" cy="9990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Replication  Server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0734" y="4687500"/>
            <a:ext cx="1524000" cy="9990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Replication Server 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937275" y="2317222"/>
            <a:ext cx="220133" cy="22612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157406" y="1448285"/>
            <a:ext cx="5826660" cy="32646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00863" y="5187033"/>
            <a:ext cx="5300135" cy="1300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0065" y="2090803"/>
            <a:ext cx="846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Overseer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94564" y="5862935"/>
            <a:ext cx="84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To Logger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176935" y="2541369"/>
            <a:ext cx="162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smtClean="0"/>
              <a:t>Marshaller</a:t>
            </a:r>
            <a:endParaRPr lang="en-US" dirty="0" smtClean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9770535" y="3354921"/>
            <a:ext cx="226906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000999" y="4687500"/>
            <a:ext cx="1524000" cy="9990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Replication Server 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683931" y="1817783"/>
            <a:ext cx="5300135" cy="1300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61058" y="2317222"/>
            <a:ext cx="5282" cy="240027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0" idx="0"/>
          </p:cNvCxnSpPr>
          <p:nvPr/>
        </p:nvCxnSpPr>
        <p:spPr>
          <a:xfrm>
            <a:off x="2751667" y="1448283"/>
            <a:ext cx="6011332" cy="32392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13803" y="2541369"/>
            <a:ext cx="15332" cy="22096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734734" y="1947817"/>
            <a:ext cx="5300136" cy="14298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700863" y="2447349"/>
            <a:ext cx="6587074" cy="26202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1"/>
          </p:cNvCxnSpPr>
          <p:nvPr/>
        </p:nvCxnSpPr>
        <p:spPr>
          <a:xfrm flipH="1" flipV="1">
            <a:off x="1210733" y="2262719"/>
            <a:ext cx="6790266" cy="29243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422740" y="2436790"/>
            <a:ext cx="69325" cy="231045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2683930" y="5401424"/>
            <a:ext cx="5300136" cy="14298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84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davey</dc:creator>
  <cp:lastModifiedBy>jack davey</cp:lastModifiedBy>
  <cp:revision>9</cp:revision>
  <dcterms:created xsi:type="dcterms:W3CDTF">2015-08-11T10:41:13Z</dcterms:created>
  <dcterms:modified xsi:type="dcterms:W3CDTF">2015-08-11T11:58:56Z</dcterms:modified>
</cp:coreProperties>
</file>