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09" r:id="rId5"/>
    <p:sldId id="311" r:id="rId6"/>
    <p:sldId id="312" r:id="rId7"/>
    <p:sldId id="313" r:id="rId8"/>
    <p:sldId id="274" r:id="rId9"/>
    <p:sldId id="314" r:id="rId10"/>
    <p:sldId id="315" r:id="rId11"/>
    <p:sldId id="316" r:id="rId12"/>
    <p:sldId id="317" r:id="rId13"/>
    <p:sldId id="31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94660"/>
  </p:normalViewPr>
  <p:slideViewPr>
    <p:cSldViewPr>
      <p:cViewPr varScale="1">
        <p:scale>
          <a:sx n="107" d="100"/>
          <a:sy n="107" d="100"/>
        </p:scale>
        <p:origin x="19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A787-EAE2-42B1-A4BB-2C39A985358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305-4053-4D30-97EC-0B924CA8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305-4053-4D30-97EC-0B924CA8F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2E99-0925-4FBF-B3F6-2EB609B3B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2E99-0925-4FBF-B3F6-2EB609B3B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2E99-0925-4FBF-B3F6-2EB609B3B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2E99-0925-4FBF-B3F6-2EB609B3B0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2E99-0925-4FBF-B3F6-2EB609B3B0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5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2E99-0925-4FBF-B3F6-2EB609B3B0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9/3/2019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paul/files-and-filegroups-survey-resul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ssqltips.com/sqlservertip/2667/filetable-feature-in-sql-server-2012/" TargetMode="External"/><Relationship Id="rId5" Type="http://schemas.openxmlformats.org/officeDocument/2006/relationships/hyperlink" Target="https://www.red-gate.com/simple-talk/sql/learn-sql-server/an-introduction-to-sql-server-filestream/" TargetMode="External"/><Relationship Id="rId4" Type="http://schemas.openxmlformats.org/officeDocument/2006/relationships/hyperlink" Target="https://www.sqlskills.com/blogs/paul/misconceptions-around-filestream-storag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124200"/>
          </a:xfrm>
        </p:spPr>
        <p:txBody>
          <a:bodyPr/>
          <a:lstStyle/>
          <a:p>
            <a:r>
              <a:rPr lang="en-US" sz="6000" dirty="0" smtClean="0"/>
              <a:t>Document Storage and Search with SQL Server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JOE BRUNO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41414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838200"/>
          </a:xfrm>
        </p:spPr>
        <p:txBody>
          <a:bodyPr/>
          <a:lstStyle/>
          <a:p>
            <a:r>
              <a:rPr lang="en-US" b="1" dirty="0" smtClean="0"/>
              <a:t>Demo…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EBD9-C8A2-439B-B4BE-DCD886D72FEE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842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Pros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65" y="1219200"/>
            <a:ext cx="82296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Simple pointer.</a:t>
            </a:r>
          </a:p>
          <a:p>
            <a:pPr lvl="1"/>
            <a:r>
              <a:rPr lang="en-US" sz="2000" dirty="0" smtClean="0"/>
              <a:t>Simplicity – Only file path and file name is stored in SQL</a:t>
            </a:r>
          </a:p>
          <a:p>
            <a:pPr lvl="1"/>
            <a:r>
              <a:rPr lang="en-US" sz="2000" dirty="0" smtClean="0"/>
              <a:t>Performance – unstructured data is not stored in SQL 8k pages</a:t>
            </a:r>
            <a:endParaRPr lang="en-US" sz="2000" i="1" dirty="0" smtClean="0"/>
          </a:p>
          <a:p>
            <a:r>
              <a:rPr lang="en-US" sz="2800" dirty="0" smtClean="0"/>
              <a:t>Store unstructured data in VARBINARY(MAX) field.</a:t>
            </a:r>
          </a:p>
          <a:p>
            <a:pPr lvl="1"/>
            <a:r>
              <a:rPr lang="en-US" sz="2000" dirty="0" smtClean="0"/>
              <a:t>Only a single backup file would be required</a:t>
            </a:r>
          </a:p>
          <a:p>
            <a:r>
              <a:rPr lang="en-US" sz="2800" dirty="0" smtClean="0"/>
              <a:t>Store unstructured data using SQL Server </a:t>
            </a:r>
            <a:r>
              <a:rPr lang="en-US" sz="2800" dirty="0" err="1" smtClean="0"/>
              <a:t>Filestream</a:t>
            </a:r>
            <a:r>
              <a:rPr lang="en-US" sz="2800" dirty="0" smtClean="0"/>
              <a:t> technology. </a:t>
            </a:r>
          </a:p>
          <a:p>
            <a:pPr lvl="1"/>
            <a:r>
              <a:rPr lang="en-US" sz="2000" dirty="0" smtClean="0"/>
              <a:t>Highly controlled interaction via T-SQL only</a:t>
            </a:r>
          </a:p>
          <a:p>
            <a:pPr lvl="1"/>
            <a:r>
              <a:rPr lang="en-US" sz="2000" dirty="0"/>
              <a:t>Only a single backup file would be required</a:t>
            </a:r>
            <a:endParaRPr lang="en-US" sz="2000" dirty="0" smtClean="0"/>
          </a:p>
          <a:p>
            <a:r>
              <a:rPr lang="en-US" sz="2800" dirty="0" smtClean="0"/>
              <a:t>Store unstructured data with SQL Server File Table technology</a:t>
            </a:r>
          </a:p>
          <a:p>
            <a:pPr lvl="1"/>
            <a:r>
              <a:rPr lang="en-US" sz="2000" dirty="0" smtClean="0"/>
              <a:t>Intuitive interaction with files via Windows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EBD9-C8A2-439B-B4BE-DCD886D72FEE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842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Cons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65" y="1219200"/>
            <a:ext cx="82296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Simple pointer.</a:t>
            </a:r>
          </a:p>
          <a:p>
            <a:pPr lvl="1"/>
            <a:r>
              <a:rPr lang="en-US" sz="2000" dirty="0" smtClean="0"/>
              <a:t>Maintenance of pointer integrity.  </a:t>
            </a:r>
          </a:p>
          <a:p>
            <a:pPr lvl="1"/>
            <a:r>
              <a:rPr lang="en-US" sz="2000" dirty="0" smtClean="0"/>
              <a:t>Unable to have a single backup file.</a:t>
            </a:r>
            <a:endParaRPr lang="en-US" sz="2000" i="1" dirty="0" smtClean="0"/>
          </a:p>
          <a:p>
            <a:r>
              <a:rPr lang="en-US" sz="2800" dirty="0" smtClean="0"/>
              <a:t>Store unstructured data in VARBINARY(MAX) field.</a:t>
            </a:r>
          </a:p>
          <a:p>
            <a:pPr lvl="1"/>
            <a:r>
              <a:rPr lang="en-US" sz="2000" dirty="0" smtClean="0"/>
              <a:t>Sub-optimal performance rolling data out to buffer pool.</a:t>
            </a:r>
          </a:p>
          <a:p>
            <a:r>
              <a:rPr lang="en-US" sz="2800" dirty="0" smtClean="0"/>
              <a:t>Store unstructured data using SQL Server </a:t>
            </a:r>
            <a:r>
              <a:rPr lang="en-US" sz="2800" dirty="0" err="1" smtClean="0"/>
              <a:t>Filestream</a:t>
            </a:r>
            <a:r>
              <a:rPr lang="en-US" sz="2800" dirty="0" smtClean="0"/>
              <a:t> technology. </a:t>
            </a:r>
          </a:p>
          <a:p>
            <a:pPr lvl="1"/>
            <a:r>
              <a:rPr lang="en-US" sz="2000" dirty="0" smtClean="0"/>
              <a:t>Only T-SQL interaction</a:t>
            </a:r>
          </a:p>
          <a:p>
            <a:pPr lvl="1"/>
            <a:r>
              <a:rPr lang="en-US" sz="2000" dirty="0" smtClean="0"/>
              <a:t>Proprietary File System Storage that is not intuitive</a:t>
            </a:r>
          </a:p>
          <a:p>
            <a:r>
              <a:rPr lang="en-US" sz="2800" dirty="0" smtClean="0"/>
              <a:t>Store unstructured data with SQL Server File Table technology</a:t>
            </a:r>
          </a:p>
          <a:p>
            <a:pPr lvl="1"/>
            <a:r>
              <a:rPr lang="en-US" sz="2000" dirty="0" smtClean="0"/>
              <a:t>Extra overhead and slower performance considerations using File Table versus </a:t>
            </a:r>
            <a:r>
              <a:rPr lang="en-US" sz="2000" dirty="0" err="1" smtClean="0"/>
              <a:t>Filestream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EBD9-C8A2-439B-B4BE-DCD886D72FEE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842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65" y="137160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https://www.sqlskills.com/blogs/paul/files-and-filegroups-survey-results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https://www.sqlskills.com/blogs/paul/misconceptions-around-filestream-storage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hlinkClick r:id="rId5"/>
            </a:endParaRPr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://www.red-gate.com/simple-talk/sql/learn-sql-server/an-introduction-to-sql-server-filestream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hlinkClick r:id="rId6"/>
            </a:endParaRPr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://www.mssqltips.com/sqlservertip/2667/filetable-feature-in-sql-server-2012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EBD9-C8A2-439B-B4BE-DCD886D72FEE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842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Administrator with </a:t>
            </a:r>
            <a:r>
              <a:rPr lang="en-US" dirty="0" smtClean="0"/>
              <a:t>Foundation Software in Strongsville, </a:t>
            </a:r>
            <a:r>
              <a:rPr lang="en-US" dirty="0"/>
              <a:t>OH</a:t>
            </a:r>
          </a:p>
          <a:p>
            <a:r>
              <a:rPr lang="en-US" dirty="0"/>
              <a:t>BA Ohio University / MIS University of Phoenix</a:t>
            </a:r>
          </a:p>
          <a:p>
            <a:r>
              <a:rPr lang="en-US" dirty="0" smtClean="0"/>
              <a:t>Microsoft Certified Solutions Associate (MCSA) – SQL 2012/2014</a:t>
            </a:r>
            <a:endParaRPr lang="en-US" dirty="0"/>
          </a:p>
          <a:p>
            <a:r>
              <a:rPr lang="en-US" dirty="0"/>
              <a:t>Over </a:t>
            </a:r>
            <a:r>
              <a:rPr lang="en-US" dirty="0" smtClean="0"/>
              <a:t>15 Years </a:t>
            </a:r>
            <a:r>
              <a:rPr lang="en-US" dirty="0"/>
              <a:t>of experience with SQL Server and other RDBMS technologies</a:t>
            </a:r>
          </a:p>
          <a:p>
            <a:r>
              <a:rPr lang="en-US" dirty="0"/>
              <a:t>Report Writer -&gt; Reporting Systems Developer -&gt; </a:t>
            </a:r>
            <a:r>
              <a:rPr lang="en-US" dirty="0" smtClean="0"/>
              <a:t>BI Developer </a:t>
            </a:r>
            <a:r>
              <a:rPr lang="en-US" dirty="0"/>
              <a:t>-&gt; Database 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joegbruno@gmail.com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56654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r>
              <a:rPr lang="en-US" dirty="0" smtClean="0"/>
              <a:t>Document Storage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Insurance Company – store quotes, policies, and claims documents</a:t>
            </a:r>
            <a:endParaRPr lang="en-US" dirty="0"/>
          </a:p>
          <a:p>
            <a:r>
              <a:rPr lang="en-US" dirty="0" smtClean="0"/>
              <a:t>Accounting Software – store billing sent to clients and Accounts Payable invoices /receipts</a:t>
            </a:r>
          </a:p>
          <a:p>
            <a:r>
              <a:rPr lang="en-US" dirty="0" smtClean="0"/>
              <a:t>Personal Interest / Research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9128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83"/>
            <a:ext cx="8229600" cy="927817"/>
          </a:xfrm>
        </p:spPr>
        <p:txBody>
          <a:bodyPr/>
          <a:lstStyle/>
          <a:p>
            <a:r>
              <a:rPr lang="en-US" dirty="0" smtClean="0"/>
              <a:t>Anyone know this?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9128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5781"/>
            <a:ext cx="81877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83"/>
            <a:ext cx="8229600" cy="9278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Berea Union Depot – The first stop on a Historical Walking Tour of Berea, Ohio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9128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85448"/>
            <a:ext cx="6972300" cy="51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04" y="228600"/>
            <a:ext cx="8229600" cy="822325"/>
          </a:xfrm>
        </p:spPr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65" y="1143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Dedicated </a:t>
            </a:r>
            <a:r>
              <a:rPr lang="en-US" dirty="0"/>
              <a:t>on May 3, 1876, The Plain Dealer called it "the finest facility outside the big cities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Served as a </a:t>
            </a:r>
            <a:r>
              <a:rPr lang="en-US" i="1" dirty="0" smtClean="0"/>
              <a:t>Union Station </a:t>
            </a:r>
            <a:r>
              <a:rPr lang="en-US" dirty="0" smtClean="0"/>
              <a:t>for the </a:t>
            </a:r>
            <a:r>
              <a:rPr lang="en-US" i="1" dirty="0" smtClean="0"/>
              <a:t>Big Four </a:t>
            </a:r>
            <a:r>
              <a:rPr lang="en-US" dirty="0" smtClean="0"/>
              <a:t>railway companies at the time</a:t>
            </a:r>
          </a:p>
          <a:p>
            <a:r>
              <a:rPr lang="en-US" dirty="0" smtClean="0"/>
              <a:t>Gothic Revival Structure built with sandstone from Berea’s quarries approximately 1 mile south</a:t>
            </a:r>
          </a:p>
          <a:p>
            <a:r>
              <a:rPr lang="en-US" dirty="0" smtClean="0"/>
              <a:t>Tracks were built to transport sandstone from the Berea Quarries which were the world’s largest at the time</a:t>
            </a:r>
          </a:p>
          <a:p>
            <a:r>
              <a:rPr lang="en-US" dirty="0" smtClean="0"/>
              <a:t>It ceased to serve as a railway depot in 1954</a:t>
            </a:r>
          </a:p>
          <a:p>
            <a:r>
              <a:rPr lang="en-US" dirty="0" smtClean="0"/>
              <a:t>In 1980, it was added to the National Register of Historical Places</a:t>
            </a:r>
          </a:p>
          <a:p>
            <a:r>
              <a:rPr lang="en-US" dirty="0" smtClean="0"/>
              <a:t>It is currently home to </a:t>
            </a:r>
            <a:r>
              <a:rPr lang="en-US" i="1" dirty="0" smtClean="0"/>
              <a:t>Berea Depot Bar and Restaurant, </a:t>
            </a:r>
            <a:r>
              <a:rPr lang="en-US" dirty="0" smtClean="0"/>
              <a:t>offering </a:t>
            </a:r>
            <a:r>
              <a:rPr lang="en-US" i="1" dirty="0" smtClean="0"/>
              <a:t>Upscale Pub Fare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9128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38" y="442912"/>
            <a:ext cx="8229600" cy="822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Document Storage and Search to help me write the historical tour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database in SQL Server</a:t>
            </a:r>
          </a:p>
          <a:p>
            <a:r>
              <a:rPr lang="en-US" dirty="0" smtClean="0"/>
              <a:t>Pick a storage method for documents</a:t>
            </a:r>
          </a:p>
          <a:p>
            <a:r>
              <a:rPr lang="en-US" dirty="0" smtClean="0"/>
              <a:t>Scan in several historical books on Berea Ohio</a:t>
            </a:r>
          </a:p>
          <a:p>
            <a:r>
              <a:rPr lang="en-US" dirty="0" smtClean="0"/>
              <a:t>Save web HTML and PDF files</a:t>
            </a:r>
          </a:p>
          <a:p>
            <a:r>
              <a:rPr lang="en-US" dirty="0" smtClean="0"/>
              <a:t>Create a Windows Form app that retrieves the documents using Full-Text Search</a:t>
            </a:r>
          </a:p>
          <a:p>
            <a:r>
              <a:rPr lang="en-US" dirty="0" smtClean="0"/>
              <a:t>Create tables that link search items to document records</a:t>
            </a:r>
          </a:p>
          <a:p>
            <a:r>
              <a:rPr lang="en-US" dirty="0" smtClean="0"/>
              <a:t>Also, can save video and audio files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9128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0"/>
            <a:ext cx="8229600" cy="838200"/>
          </a:xfrm>
        </p:spPr>
        <p:txBody>
          <a:bodyPr/>
          <a:lstStyle/>
          <a:p>
            <a:r>
              <a:rPr lang="en-US" b="1" dirty="0" smtClean="0"/>
              <a:t>Video and Audio Files?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As far as SQL Server is concerned, this is all </a:t>
            </a:r>
            <a:r>
              <a:rPr lang="en-US" i="1" dirty="0" smtClean="0"/>
              <a:t>Unstructured Data</a:t>
            </a:r>
          </a:p>
          <a:p>
            <a:r>
              <a:rPr lang="en-US" dirty="0" smtClean="0"/>
              <a:t>Three types of data that can be stored in SQL Server</a:t>
            </a:r>
          </a:p>
          <a:p>
            <a:pPr lvl="1"/>
            <a:r>
              <a:rPr lang="en-US" sz="2000" dirty="0" smtClean="0"/>
              <a:t>Structured </a:t>
            </a:r>
            <a:r>
              <a:rPr lang="en-US" sz="2000" dirty="0"/>
              <a:t>Data – data with data types in columns, rows and tables.  We have metadata that tells us what it is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Semi-Structured </a:t>
            </a:r>
            <a:r>
              <a:rPr lang="en-US" sz="2000" dirty="0"/>
              <a:t>Data – The structure of the data can change.  Data in a semi-usable form to the SQL Server Engine – XML, JSON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Unstructured </a:t>
            </a:r>
            <a:r>
              <a:rPr lang="en-US" sz="2000" dirty="0"/>
              <a:t>Data – File System Binary Data that is not in a form “usable” by the SQL Server Engine.  Images, Documents, music, videos, multi-media files.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EBD9-C8A2-439B-B4BE-DCD886D72FEE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842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838200"/>
          </a:xfrm>
        </p:spPr>
        <p:txBody>
          <a:bodyPr/>
          <a:lstStyle/>
          <a:p>
            <a:r>
              <a:rPr lang="en-US" b="1" dirty="0" smtClean="0"/>
              <a:t>Methods to Manage Unstructured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32" y="1905000"/>
            <a:ext cx="8229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pointer from relational data to </a:t>
            </a:r>
            <a:r>
              <a:rPr lang="en-US" sz="2800" dirty="0" err="1" smtClean="0"/>
              <a:t>to</a:t>
            </a:r>
            <a:r>
              <a:rPr lang="en-US" sz="2800" dirty="0" smtClean="0"/>
              <a:t> file system locations</a:t>
            </a:r>
            <a:endParaRPr lang="en-US" sz="2800" i="1" dirty="0" smtClean="0"/>
          </a:p>
          <a:p>
            <a:r>
              <a:rPr lang="en-US" sz="2800" dirty="0" smtClean="0"/>
              <a:t>Store unstructured data in VARBINARY(MAX) field</a:t>
            </a:r>
          </a:p>
          <a:p>
            <a:r>
              <a:rPr lang="en-US" sz="2800" dirty="0" smtClean="0"/>
              <a:t>Store unstructured data using SQL Server </a:t>
            </a:r>
            <a:r>
              <a:rPr lang="en-US" sz="2800" dirty="0" err="1" smtClean="0"/>
              <a:t>Filestream</a:t>
            </a:r>
            <a:r>
              <a:rPr lang="en-US" sz="2800" dirty="0" smtClean="0"/>
              <a:t> technology</a:t>
            </a:r>
          </a:p>
          <a:p>
            <a:r>
              <a:rPr lang="en-US" sz="2800" dirty="0" smtClean="0"/>
              <a:t>Store unstructured data with SQL Server File Table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EBD9-C8A2-439B-B4BE-DCD886D72FEE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84235" cy="365125"/>
          </a:xfrm>
        </p:spPr>
        <p:txBody>
          <a:bodyPr/>
          <a:lstStyle/>
          <a:p>
            <a:r>
              <a:rPr lang="en-US" smtClean="0"/>
              <a:t>Document Storage and Search with SQL   Joe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5669</TotalTime>
  <Words>751</Words>
  <Application>Microsoft Office PowerPoint</Application>
  <PresentationFormat>On-screen Show (4:3)</PresentationFormat>
  <Paragraphs>119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Executive</vt:lpstr>
      <vt:lpstr>Document Storage and Search with SQL Server</vt:lpstr>
      <vt:lpstr>About Me</vt:lpstr>
      <vt:lpstr>Document Storage Use Cases</vt:lpstr>
      <vt:lpstr>Anyone know this?</vt:lpstr>
      <vt:lpstr>Berea Union Depot – The first stop on a Historical Walking Tour of Berea, Ohio</vt:lpstr>
      <vt:lpstr>Facts</vt:lpstr>
      <vt:lpstr>Document Storage and Search to help me write the historical tour</vt:lpstr>
      <vt:lpstr>Video and Audio Files?</vt:lpstr>
      <vt:lpstr>Methods to Manage Unstructured Data</vt:lpstr>
      <vt:lpstr>Demo…</vt:lpstr>
      <vt:lpstr>Pros</vt:lpstr>
      <vt:lpstr>Cons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and Restore - Backwards and Forwards</dc:title>
  <dc:creator>Joe</dc:creator>
  <cp:lastModifiedBy>JG B</cp:lastModifiedBy>
  <cp:revision>132</cp:revision>
  <dcterms:created xsi:type="dcterms:W3CDTF">2013-05-13T00:48:44Z</dcterms:created>
  <dcterms:modified xsi:type="dcterms:W3CDTF">2019-09-19T01:05:09Z</dcterms:modified>
</cp:coreProperties>
</file>