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0.png"/><Relationship Id="rId3" Type="http://schemas.openxmlformats.org/officeDocument/2006/relationships/image" Target="../media/image201.png"/><Relationship Id="rId4" Type="http://schemas.openxmlformats.org/officeDocument/2006/relationships/image" Target="../media/image202.png"/><Relationship Id="rId5" Type="http://schemas.openxmlformats.org/officeDocument/2006/relationships/image" Target="../media/image203.png"/><Relationship Id="rId6" Type="http://schemas.openxmlformats.org/officeDocument/2006/relationships/image" Target="../media/image204.png"/><Relationship Id="rId7" Type="http://schemas.openxmlformats.org/officeDocument/2006/relationships/image" Target="../media/image205.png"/><Relationship Id="rId8" Type="http://schemas.openxmlformats.org/officeDocument/2006/relationships/image" Target="../media/image206.png"/><Relationship Id="rId9" Type="http://schemas.openxmlformats.org/officeDocument/2006/relationships/image" Target="../media/image207.png"/><Relationship Id="rId10" Type="http://schemas.openxmlformats.org/officeDocument/2006/relationships/image" Target="../media/image208.png"/><Relationship Id="rId11" Type="http://schemas.openxmlformats.org/officeDocument/2006/relationships/image" Target="../media/image209.png"/><Relationship Id="rId12" Type="http://schemas.openxmlformats.org/officeDocument/2006/relationships/image" Target="../media/image2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1.png"/><Relationship Id="rId3" Type="http://schemas.openxmlformats.org/officeDocument/2006/relationships/image" Target="../media/image212.png"/><Relationship Id="rId4" Type="http://schemas.openxmlformats.org/officeDocument/2006/relationships/image" Target="../media/image213.png"/><Relationship Id="rId5" Type="http://schemas.openxmlformats.org/officeDocument/2006/relationships/image" Target="../media/image214.png"/><Relationship Id="rId6" Type="http://schemas.openxmlformats.org/officeDocument/2006/relationships/image" Target="../media/image2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6.png"/><Relationship Id="rId3" Type="http://schemas.openxmlformats.org/officeDocument/2006/relationships/image" Target="../media/image217.png"/><Relationship Id="rId4" Type="http://schemas.openxmlformats.org/officeDocument/2006/relationships/image" Target="../media/image218.png"/><Relationship Id="rId5" Type="http://schemas.openxmlformats.org/officeDocument/2006/relationships/image" Target="../media/image219.png"/><Relationship Id="rId6" Type="http://schemas.openxmlformats.org/officeDocument/2006/relationships/image" Target="../media/image220.png"/><Relationship Id="rId7" Type="http://schemas.openxmlformats.org/officeDocument/2006/relationships/image" Target="../media/image221.png"/><Relationship Id="rId8" Type="http://schemas.openxmlformats.org/officeDocument/2006/relationships/image" Target="../media/image222.png"/><Relationship Id="rId9" Type="http://schemas.openxmlformats.org/officeDocument/2006/relationships/image" Target="../media/image223.png"/><Relationship Id="rId10" Type="http://schemas.openxmlformats.org/officeDocument/2006/relationships/image" Target="../media/image224.png"/><Relationship Id="rId11" Type="http://schemas.openxmlformats.org/officeDocument/2006/relationships/image" Target="../media/image225.png"/><Relationship Id="rId12" Type="http://schemas.openxmlformats.org/officeDocument/2006/relationships/image" Target="../media/image226.png"/><Relationship Id="rId13" Type="http://schemas.openxmlformats.org/officeDocument/2006/relationships/image" Target="../media/image227.png"/><Relationship Id="rId14" Type="http://schemas.openxmlformats.org/officeDocument/2006/relationships/image" Target="../media/image228.png"/><Relationship Id="rId15" Type="http://schemas.openxmlformats.org/officeDocument/2006/relationships/image" Target="../media/image229.png"/><Relationship Id="rId16" Type="http://schemas.openxmlformats.org/officeDocument/2006/relationships/image" Target="../media/image230.png"/><Relationship Id="rId17" Type="http://schemas.openxmlformats.org/officeDocument/2006/relationships/image" Target="../media/image231.png"/><Relationship Id="rId18" Type="http://schemas.openxmlformats.org/officeDocument/2006/relationships/image" Target="../media/image232.png"/><Relationship Id="rId19" Type="http://schemas.openxmlformats.org/officeDocument/2006/relationships/image" Target="../media/image233.png"/><Relationship Id="rId20" Type="http://schemas.openxmlformats.org/officeDocument/2006/relationships/image" Target="../media/image234.png"/><Relationship Id="rId21" Type="http://schemas.openxmlformats.org/officeDocument/2006/relationships/image" Target="../media/image235.png"/><Relationship Id="rId22" Type="http://schemas.openxmlformats.org/officeDocument/2006/relationships/image" Target="../media/image236.png"/><Relationship Id="rId23" Type="http://schemas.openxmlformats.org/officeDocument/2006/relationships/image" Target="../media/image237.png"/><Relationship Id="rId24" Type="http://schemas.openxmlformats.org/officeDocument/2006/relationships/image" Target="../media/image238.png"/><Relationship Id="rId25" Type="http://schemas.openxmlformats.org/officeDocument/2006/relationships/image" Target="../media/image2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0.png"/><Relationship Id="rId3" Type="http://schemas.openxmlformats.org/officeDocument/2006/relationships/image" Target="../media/image241.png"/><Relationship Id="rId4" Type="http://schemas.openxmlformats.org/officeDocument/2006/relationships/image" Target="../media/image242.png"/><Relationship Id="rId5" Type="http://schemas.openxmlformats.org/officeDocument/2006/relationships/image" Target="../media/image243.png"/><Relationship Id="rId6" Type="http://schemas.openxmlformats.org/officeDocument/2006/relationships/image" Target="../media/image244.png"/><Relationship Id="rId7" Type="http://schemas.openxmlformats.org/officeDocument/2006/relationships/image" Target="../media/image245.png"/><Relationship Id="rId8" Type="http://schemas.openxmlformats.org/officeDocument/2006/relationships/image" Target="../media/image246.png"/><Relationship Id="rId9" Type="http://schemas.openxmlformats.org/officeDocument/2006/relationships/image" Target="../media/image247.png"/><Relationship Id="rId10" Type="http://schemas.openxmlformats.org/officeDocument/2006/relationships/image" Target="../media/image248.png"/><Relationship Id="rId11" Type="http://schemas.openxmlformats.org/officeDocument/2006/relationships/image" Target="../media/image249.png"/><Relationship Id="rId12" Type="http://schemas.openxmlformats.org/officeDocument/2006/relationships/image" Target="../media/image250.png"/><Relationship Id="rId13" Type="http://schemas.openxmlformats.org/officeDocument/2006/relationships/image" Target="../media/image251.png"/><Relationship Id="rId14" Type="http://schemas.openxmlformats.org/officeDocument/2006/relationships/image" Target="../media/image252.png"/><Relationship Id="rId15" Type="http://schemas.openxmlformats.org/officeDocument/2006/relationships/image" Target="../media/image253.png"/><Relationship Id="rId16" Type="http://schemas.openxmlformats.org/officeDocument/2006/relationships/image" Target="../media/image254.png"/><Relationship Id="rId17" Type="http://schemas.openxmlformats.org/officeDocument/2006/relationships/image" Target="../media/image255.png"/><Relationship Id="rId18" Type="http://schemas.openxmlformats.org/officeDocument/2006/relationships/image" Target="../media/image256.png"/><Relationship Id="rId19" Type="http://schemas.openxmlformats.org/officeDocument/2006/relationships/image" Target="../media/image257.png"/><Relationship Id="rId20" Type="http://schemas.openxmlformats.org/officeDocument/2006/relationships/image" Target="../media/image258.png"/><Relationship Id="rId21" Type="http://schemas.openxmlformats.org/officeDocument/2006/relationships/image" Target="../media/image259.png"/><Relationship Id="rId22" Type="http://schemas.openxmlformats.org/officeDocument/2006/relationships/image" Target="../media/image260.png"/><Relationship Id="rId23" Type="http://schemas.openxmlformats.org/officeDocument/2006/relationships/image" Target="../media/image261.png"/><Relationship Id="rId24" Type="http://schemas.openxmlformats.org/officeDocument/2006/relationships/image" Target="../media/image262.png"/><Relationship Id="rId25" Type="http://schemas.openxmlformats.org/officeDocument/2006/relationships/image" Target="../media/image263.png"/><Relationship Id="rId26" Type="http://schemas.openxmlformats.org/officeDocument/2006/relationships/image" Target="../media/image264.png"/><Relationship Id="rId27" Type="http://schemas.openxmlformats.org/officeDocument/2006/relationships/image" Target="../media/image26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6.png"/><Relationship Id="rId3" Type="http://schemas.openxmlformats.org/officeDocument/2006/relationships/image" Target="../media/image267.png"/><Relationship Id="rId4" Type="http://schemas.openxmlformats.org/officeDocument/2006/relationships/image" Target="../media/image268.png"/><Relationship Id="rId5" Type="http://schemas.openxmlformats.org/officeDocument/2006/relationships/image" Target="../media/image269.png"/><Relationship Id="rId6" Type="http://schemas.openxmlformats.org/officeDocument/2006/relationships/image" Target="../media/image270.png"/><Relationship Id="rId7" Type="http://schemas.openxmlformats.org/officeDocument/2006/relationships/image" Target="../media/image271.png"/><Relationship Id="rId8" Type="http://schemas.openxmlformats.org/officeDocument/2006/relationships/image" Target="../media/image272.png"/><Relationship Id="rId9" Type="http://schemas.openxmlformats.org/officeDocument/2006/relationships/image" Target="../media/image273.png"/><Relationship Id="rId10" Type="http://schemas.openxmlformats.org/officeDocument/2006/relationships/image" Target="../media/image274.png"/><Relationship Id="rId11" Type="http://schemas.openxmlformats.org/officeDocument/2006/relationships/image" Target="../media/image27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6.png"/><Relationship Id="rId3" Type="http://schemas.openxmlformats.org/officeDocument/2006/relationships/image" Target="../media/image277.png"/><Relationship Id="rId4" Type="http://schemas.openxmlformats.org/officeDocument/2006/relationships/image" Target="../media/image278.png"/><Relationship Id="rId5" Type="http://schemas.openxmlformats.org/officeDocument/2006/relationships/image" Target="../media/image279.png"/><Relationship Id="rId6" Type="http://schemas.openxmlformats.org/officeDocument/2006/relationships/image" Target="../media/image280.png"/><Relationship Id="rId7" Type="http://schemas.openxmlformats.org/officeDocument/2006/relationships/image" Target="../media/image281.png"/><Relationship Id="rId8" Type="http://schemas.openxmlformats.org/officeDocument/2006/relationships/image" Target="../media/image282.png"/><Relationship Id="rId9" Type="http://schemas.openxmlformats.org/officeDocument/2006/relationships/image" Target="../media/image283.png"/><Relationship Id="rId10" Type="http://schemas.openxmlformats.org/officeDocument/2006/relationships/image" Target="../media/image284.png"/><Relationship Id="rId11" Type="http://schemas.openxmlformats.org/officeDocument/2006/relationships/image" Target="../media/image285.png"/><Relationship Id="rId12" Type="http://schemas.openxmlformats.org/officeDocument/2006/relationships/image" Target="../media/image286.png"/><Relationship Id="rId13" Type="http://schemas.openxmlformats.org/officeDocument/2006/relationships/image" Target="../media/image287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8.png"/><Relationship Id="rId3" Type="http://schemas.openxmlformats.org/officeDocument/2006/relationships/image" Target="../media/image289.png"/><Relationship Id="rId4" Type="http://schemas.openxmlformats.org/officeDocument/2006/relationships/image" Target="../media/image290.png"/><Relationship Id="rId5" Type="http://schemas.openxmlformats.org/officeDocument/2006/relationships/image" Target="../media/image291.png"/><Relationship Id="rId6" Type="http://schemas.openxmlformats.org/officeDocument/2006/relationships/image" Target="../media/image29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93.png"/><Relationship Id="rId3" Type="http://schemas.openxmlformats.org/officeDocument/2006/relationships/image" Target="../media/image294.png"/><Relationship Id="rId4" Type="http://schemas.openxmlformats.org/officeDocument/2006/relationships/image" Target="../media/image295.png"/><Relationship Id="rId5" Type="http://schemas.openxmlformats.org/officeDocument/2006/relationships/image" Target="../media/image29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image" Target="../media/image27.png"/><Relationship Id="rId21" Type="http://schemas.openxmlformats.org/officeDocument/2006/relationships/image" Target="../media/image28.png"/><Relationship Id="rId22" Type="http://schemas.openxmlformats.org/officeDocument/2006/relationships/image" Target="../media/image29.png"/><Relationship Id="rId23" Type="http://schemas.openxmlformats.org/officeDocument/2006/relationships/image" Target="../media/image30.png"/><Relationship Id="rId24" Type="http://schemas.openxmlformats.org/officeDocument/2006/relationships/image" Target="../media/image31.png"/><Relationship Id="rId25" Type="http://schemas.openxmlformats.org/officeDocument/2006/relationships/image" Target="../media/image32.png"/><Relationship Id="rId26" Type="http://schemas.openxmlformats.org/officeDocument/2006/relationships/image" Target="../media/image33.png"/><Relationship Id="rId27" Type="http://schemas.openxmlformats.org/officeDocument/2006/relationships/image" Target="../media/image34.png"/><Relationship Id="rId28" Type="http://schemas.openxmlformats.org/officeDocument/2006/relationships/image" Target="../media/image35.png"/><Relationship Id="rId29" Type="http://schemas.openxmlformats.org/officeDocument/2006/relationships/image" Target="../media/image36.png"/><Relationship Id="rId30" Type="http://schemas.openxmlformats.org/officeDocument/2006/relationships/image" Target="../media/image37.png"/><Relationship Id="rId31" Type="http://schemas.openxmlformats.org/officeDocument/2006/relationships/image" Target="../media/image38.png"/><Relationship Id="rId32" Type="http://schemas.openxmlformats.org/officeDocument/2006/relationships/image" Target="../media/image39.png"/><Relationship Id="rId33" Type="http://schemas.openxmlformats.org/officeDocument/2006/relationships/image" Target="../media/image40.png"/><Relationship Id="rId34" Type="http://schemas.openxmlformats.org/officeDocument/2006/relationships/image" Target="../media/image41.png"/><Relationship Id="rId35" Type="http://schemas.openxmlformats.org/officeDocument/2006/relationships/image" Target="../media/image42.png"/><Relationship Id="rId36" Type="http://schemas.openxmlformats.org/officeDocument/2006/relationships/image" Target="../media/image43.png"/><Relationship Id="rId37" Type="http://schemas.openxmlformats.org/officeDocument/2006/relationships/image" Target="../media/image44.png"/><Relationship Id="rId38" Type="http://schemas.openxmlformats.org/officeDocument/2006/relationships/image" Target="../media/image45.png"/><Relationship Id="rId39" Type="http://schemas.openxmlformats.org/officeDocument/2006/relationships/image" Target="../media/image46.png"/><Relationship Id="rId40" Type="http://schemas.openxmlformats.org/officeDocument/2006/relationships/image" Target="../media/image47.png"/><Relationship Id="rId41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Relationship Id="rId15" Type="http://schemas.openxmlformats.org/officeDocument/2006/relationships/image" Target="../media/image62.png"/><Relationship Id="rId16" Type="http://schemas.openxmlformats.org/officeDocument/2006/relationships/image" Target="../media/image63.png"/><Relationship Id="rId17" Type="http://schemas.openxmlformats.org/officeDocument/2006/relationships/image" Target="../media/image64.png"/><Relationship Id="rId18" Type="http://schemas.openxmlformats.org/officeDocument/2006/relationships/image" Target="../media/image65.png"/><Relationship Id="rId19" Type="http://schemas.openxmlformats.org/officeDocument/2006/relationships/image" Target="../media/image66.png"/><Relationship Id="rId20" Type="http://schemas.openxmlformats.org/officeDocument/2006/relationships/image" Target="../media/image67.png"/><Relationship Id="rId21" Type="http://schemas.openxmlformats.org/officeDocument/2006/relationships/image" Target="../media/image68.png"/><Relationship Id="rId22" Type="http://schemas.openxmlformats.org/officeDocument/2006/relationships/image" Target="../media/image6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pn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png"/><Relationship Id="rId11" Type="http://schemas.openxmlformats.org/officeDocument/2006/relationships/image" Target="../media/image79.png"/><Relationship Id="rId12" Type="http://schemas.openxmlformats.org/officeDocument/2006/relationships/image" Target="../media/image80.png"/><Relationship Id="rId13" Type="http://schemas.openxmlformats.org/officeDocument/2006/relationships/image" Target="../media/image81.png"/><Relationship Id="rId14" Type="http://schemas.openxmlformats.org/officeDocument/2006/relationships/image" Target="../media/image82.png"/><Relationship Id="rId15" Type="http://schemas.openxmlformats.org/officeDocument/2006/relationships/image" Target="../media/image83.png"/><Relationship Id="rId16" Type="http://schemas.openxmlformats.org/officeDocument/2006/relationships/image" Target="../media/image84.png"/><Relationship Id="rId17" Type="http://schemas.openxmlformats.org/officeDocument/2006/relationships/image" Target="../media/image85.png"/><Relationship Id="rId18" Type="http://schemas.openxmlformats.org/officeDocument/2006/relationships/image" Target="../media/image86.png"/><Relationship Id="rId19" Type="http://schemas.openxmlformats.org/officeDocument/2006/relationships/image" Target="../media/image87.png"/><Relationship Id="rId20" Type="http://schemas.openxmlformats.org/officeDocument/2006/relationships/image" Target="../media/image88.png"/><Relationship Id="rId21" Type="http://schemas.openxmlformats.org/officeDocument/2006/relationships/image" Target="../media/image89.png"/><Relationship Id="rId22" Type="http://schemas.openxmlformats.org/officeDocument/2006/relationships/image" Target="../media/image90.png"/><Relationship Id="rId23" Type="http://schemas.openxmlformats.org/officeDocument/2006/relationships/image" Target="../media/image91.png"/><Relationship Id="rId24" Type="http://schemas.openxmlformats.org/officeDocument/2006/relationships/image" Target="../media/image92.png"/><Relationship Id="rId25" Type="http://schemas.openxmlformats.org/officeDocument/2006/relationships/image" Target="../media/image93.png"/><Relationship Id="rId26" Type="http://schemas.openxmlformats.org/officeDocument/2006/relationships/image" Target="../media/image94.png"/><Relationship Id="rId27" Type="http://schemas.openxmlformats.org/officeDocument/2006/relationships/image" Target="../media/image95.png"/><Relationship Id="rId28" Type="http://schemas.openxmlformats.org/officeDocument/2006/relationships/image" Target="../media/image96.png"/><Relationship Id="rId29" Type="http://schemas.openxmlformats.org/officeDocument/2006/relationships/image" Target="../media/image97.png"/><Relationship Id="rId30" Type="http://schemas.openxmlformats.org/officeDocument/2006/relationships/image" Target="../media/image98.png"/><Relationship Id="rId31" Type="http://schemas.openxmlformats.org/officeDocument/2006/relationships/image" Target="../media/image99.png"/><Relationship Id="rId32" Type="http://schemas.openxmlformats.org/officeDocument/2006/relationships/image" Target="../media/image100.png"/><Relationship Id="rId33" Type="http://schemas.openxmlformats.org/officeDocument/2006/relationships/image" Target="../media/image101.png"/><Relationship Id="rId34" Type="http://schemas.openxmlformats.org/officeDocument/2006/relationships/image" Target="../media/image102.png"/><Relationship Id="rId35" Type="http://schemas.openxmlformats.org/officeDocument/2006/relationships/image" Target="../media/image103.png"/><Relationship Id="rId36" Type="http://schemas.openxmlformats.org/officeDocument/2006/relationships/image" Target="../media/image104.png"/><Relationship Id="rId37" Type="http://schemas.openxmlformats.org/officeDocument/2006/relationships/image" Target="../media/image105.png"/><Relationship Id="rId38" Type="http://schemas.openxmlformats.org/officeDocument/2006/relationships/image" Target="../media/image106.png"/><Relationship Id="rId39" Type="http://schemas.openxmlformats.org/officeDocument/2006/relationships/image" Target="../media/image107.png"/><Relationship Id="rId40" Type="http://schemas.openxmlformats.org/officeDocument/2006/relationships/image" Target="../media/image108.png"/><Relationship Id="rId41" Type="http://schemas.openxmlformats.org/officeDocument/2006/relationships/image" Target="../media/image109.png"/><Relationship Id="rId42" Type="http://schemas.openxmlformats.org/officeDocument/2006/relationships/image" Target="../media/image110.png"/><Relationship Id="rId43" Type="http://schemas.openxmlformats.org/officeDocument/2006/relationships/image" Target="../media/image111.png"/><Relationship Id="rId44" Type="http://schemas.openxmlformats.org/officeDocument/2006/relationships/image" Target="../media/image112.png"/><Relationship Id="rId45" Type="http://schemas.openxmlformats.org/officeDocument/2006/relationships/image" Target="../media/image113.png"/><Relationship Id="rId46" Type="http://schemas.openxmlformats.org/officeDocument/2006/relationships/image" Target="../media/image114.png"/><Relationship Id="rId47" Type="http://schemas.openxmlformats.org/officeDocument/2006/relationships/image" Target="../media/image115.png"/><Relationship Id="rId48" Type="http://schemas.openxmlformats.org/officeDocument/2006/relationships/image" Target="../media/image116.png"/><Relationship Id="rId49" Type="http://schemas.openxmlformats.org/officeDocument/2006/relationships/image" Target="../media/image117.png"/><Relationship Id="rId50" Type="http://schemas.openxmlformats.org/officeDocument/2006/relationships/image" Target="../media/image118.png"/><Relationship Id="rId51" Type="http://schemas.openxmlformats.org/officeDocument/2006/relationships/image" Target="../media/image119.png"/><Relationship Id="rId52" Type="http://schemas.openxmlformats.org/officeDocument/2006/relationships/image" Target="../media/image120.png"/><Relationship Id="rId53" Type="http://schemas.openxmlformats.org/officeDocument/2006/relationships/image" Target="../media/image121.png"/><Relationship Id="rId54" Type="http://schemas.openxmlformats.org/officeDocument/2006/relationships/image" Target="../media/image122.png"/><Relationship Id="rId55" Type="http://schemas.openxmlformats.org/officeDocument/2006/relationships/image" Target="../media/image12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4.png"/><Relationship Id="rId3" Type="http://schemas.openxmlformats.org/officeDocument/2006/relationships/image" Target="../media/image125.png"/><Relationship Id="rId4" Type="http://schemas.openxmlformats.org/officeDocument/2006/relationships/image" Target="../media/image126.png"/><Relationship Id="rId5" Type="http://schemas.openxmlformats.org/officeDocument/2006/relationships/image" Target="../media/image127.png"/><Relationship Id="rId6" Type="http://schemas.openxmlformats.org/officeDocument/2006/relationships/image" Target="../media/image128.png"/><Relationship Id="rId7" Type="http://schemas.openxmlformats.org/officeDocument/2006/relationships/image" Target="../media/image129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3.png"/><Relationship Id="rId3" Type="http://schemas.openxmlformats.org/officeDocument/2006/relationships/image" Target="../media/image134.png"/><Relationship Id="rId4" Type="http://schemas.openxmlformats.org/officeDocument/2006/relationships/image" Target="../media/image135.png"/><Relationship Id="rId5" Type="http://schemas.openxmlformats.org/officeDocument/2006/relationships/image" Target="../media/image136.png"/><Relationship Id="rId6" Type="http://schemas.openxmlformats.org/officeDocument/2006/relationships/image" Target="../media/image137.png"/><Relationship Id="rId7" Type="http://schemas.openxmlformats.org/officeDocument/2006/relationships/image" Target="../media/image138.png"/><Relationship Id="rId8" Type="http://schemas.openxmlformats.org/officeDocument/2006/relationships/image" Target="../media/image139.png"/><Relationship Id="rId9" Type="http://schemas.openxmlformats.org/officeDocument/2006/relationships/image" Target="../media/image140.png"/><Relationship Id="rId10" Type="http://schemas.openxmlformats.org/officeDocument/2006/relationships/image" Target="../media/image141.png"/><Relationship Id="rId11" Type="http://schemas.openxmlformats.org/officeDocument/2006/relationships/image" Target="../media/image142.png"/><Relationship Id="rId12" Type="http://schemas.openxmlformats.org/officeDocument/2006/relationships/image" Target="../media/image143.png"/><Relationship Id="rId13" Type="http://schemas.openxmlformats.org/officeDocument/2006/relationships/image" Target="../media/image144.png"/><Relationship Id="rId14" Type="http://schemas.openxmlformats.org/officeDocument/2006/relationships/image" Target="../media/image145.png"/><Relationship Id="rId15" Type="http://schemas.openxmlformats.org/officeDocument/2006/relationships/image" Target="../media/image146.png"/><Relationship Id="rId16" Type="http://schemas.openxmlformats.org/officeDocument/2006/relationships/image" Target="../media/image147.png"/><Relationship Id="rId17" Type="http://schemas.openxmlformats.org/officeDocument/2006/relationships/image" Target="../media/image148.png"/><Relationship Id="rId18" Type="http://schemas.openxmlformats.org/officeDocument/2006/relationships/image" Target="../media/image149.png"/><Relationship Id="rId19" Type="http://schemas.openxmlformats.org/officeDocument/2006/relationships/image" Target="../media/image150.png"/><Relationship Id="rId20" Type="http://schemas.openxmlformats.org/officeDocument/2006/relationships/image" Target="../media/image15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Relationship Id="rId12" Type="http://schemas.openxmlformats.org/officeDocument/2006/relationships/image" Target="../media/image162.png"/><Relationship Id="rId13" Type="http://schemas.openxmlformats.org/officeDocument/2006/relationships/image" Target="../media/image163.png"/><Relationship Id="rId14" Type="http://schemas.openxmlformats.org/officeDocument/2006/relationships/image" Target="../media/image164.png"/><Relationship Id="rId15" Type="http://schemas.openxmlformats.org/officeDocument/2006/relationships/image" Target="../media/image165.png"/><Relationship Id="rId16" Type="http://schemas.openxmlformats.org/officeDocument/2006/relationships/image" Target="../media/image166.png"/><Relationship Id="rId17" Type="http://schemas.openxmlformats.org/officeDocument/2006/relationships/image" Target="../media/image167.png"/><Relationship Id="rId18" Type="http://schemas.openxmlformats.org/officeDocument/2006/relationships/image" Target="../media/image16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9.png"/><Relationship Id="rId3" Type="http://schemas.openxmlformats.org/officeDocument/2006/relationships/image" Target="../media/image170.png"/><Relationship Id="rId4" Type="http://schemas.openxmlformats.org/officeDocument/2006/relationships/image" Target="../media/image171.png"/><Relationship Id="rId5" Type="http://schemas.openxmlformats.org/officeDocument/2006/relationships/image" Target="../media/image172.png"/><Relationship Id="rId6" Type="http://schemas.openxmlformats.org/officeDocument/2006/relationships/image" Target="../media/image173.png"/><Relationship Id="rId7" Type="http://schemas.openxmlformats.org/officeDocument/2006/relationships/image" Target="../media/image174.png"/><Relationship Id="rId8" Type="http://schemas.openxmlformats.org/officeDocument/2006/relationships/image" Target="../media/image175.png"/><Relationship Id="rId9" Type="http://schemas.openxmlformats.org/officeDocument/2006/relationships/image" Target="../media/image176.png"/><Relationship Id="rId10" Type="http://schemas.openxmlformats.org/officeDocument/2006/relationships/image" Target="../media/image177.png"/><Relationship Id="rId11" Type="http://schemas.openxmlformats.org/officeDocument/2006/relationships/image" Target="../media/image178.png"/><Relationship Id="rId12" Type="http://schemas.openxmlformats.org/officeDocument/2006/relationships/image" Target="../media/image179.png"/><Relationship Id="rId13" Type="http://schemas.openxmlformats.org/officeDocument/2006/relationships/image" Target="../media/image180.png"/><Relationship Id="rId14" Type="http://schemas.openxmlformats.org/officeDocument/2006/relationships/image" Target="../media/image181.png"/><Relationship Id="rId15" Type="http://schemas.openxmlformats.org/officeDocument/2006/relationships/image" Target="../media/image182.png"/><Relationship Id="rId16" Type="http://schemas.openxmlformats.org/officeDocument/2006/relationships/image" Target="../media/image183.png"/><Relationship Id="rId17" Type="http://schemas.openxmlformats.org/officeDocument/2006/relationships/image" Target="../media/image184.png"/><Relationship Id="rId18" Type="http://schemas.openxmlformats.org/officeDocument/2006/relationships/image" Target="../media/image185.png"/><Relationship Id="rId19" Type="http://schemas.openxmlformats.org/officeDocument/2006/relationships/image" Target="../media/image186.png"/><Relationship Id="rId20" Type="http://schemas.openxmlformats.org/officeDocument/2006/relationships/image" Target="../media/image187.png"/><Relationship Id="rId21" Type="http://schemas.openxmlformats.org/officeDocument/2006/relationships/image" Target="../media/image188.png"/><Relationship Id="rId22" Type="http://schemas.openxmlformats.org/officeDocument/2006/relationships/image" Target="../media/image189.png"/><Relationship Id="rId23" Type="http://schemas.openxmlformats.org/officeDocument/2006/relationships/image" Target="../media/image190.png"/><Relationship Id="rId24" Type="http://schemas.openxmlformats.org/officeDocument/2006/relationships/image" Target="../media/image191.png"/><Relationship Id="rId25" Type="http://schemas.openxmlformats.org/officeDocument/2006/relationships/image" Target="../media/image192.png"/><Relationship Id="rId26" Type="http://schemas.openxmlformats.org/officeDocument/2006/relationships/image" Target="../media/image193.png"/><Relationship Id="rId27" Type="http://schemas.openxmlformats.org/officeDocument/2006/relationships/image" Target="../media/image194.png"/><Relationship Id="rId28" Type="http://schemas.openxmlformats.org/officeDocument/2006/relationships/image" Target="../media/image195.png"/><Relationship Id="rId29" Type="http://schemas.openxmlformats.org/officeDocument/2006/relationships/image" Target="../media/image196.png"/><Relationship Id="rId30" Type="http://schemas.openxmlformats.org/officeDocument/2006/relationships/image" Target="../media/image197.png"/><Relationship Id="rId31" Type="http://schemas.openxmlformats.org/officeDocument/2006/relationships/image" Target="../media/image198.png"/><Relationship Id="rId32" Type="http://schemas.openxmlformats.org/officeDocument/2006/relationships/image" Target="../media/image19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83794" y="-1517407"/>
            <a:ext cx="15488986" cy="13320528"/>
            <a:chOff x="3883794" y="-1517407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794" y="-1517407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7262569" cy="25481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266410" y="8173273"/>
            <a:ext cx="6332322" cy="19285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06" y="115013"/>
            <a:ext cx="2082320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1756906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09323" y="1881552"/>
            <a:ext cx="17168772" cy="7829076"/>
            <a:chOff x="309323" y="1881552"/>
            <a:chExt cx="17168772" cy="78290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323" y="1881552"/>
              <a:ext cx="17168772" cy="7829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9323" y="3014941"/>
            <a:ext cx="3798886" cy="5845806"/>
            <a:chOff x="309323" y="3014941"/>
            <a:chExt cx="3798886" cy="584580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574204" y="116546"/>
              <a:ext cx="7597773" cy="11691611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9323" y="3014941"/>
              <a:ext cx="3798886" cy="584580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190578" y="7484636"/>
            <a:ext cx="6350493" cy="2396983"/>
            <a:chOff x="4190578" y="7484636"/>
            <a:chExt cx="6350493" cy="23969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5374" y="6301608"/>
              <a:ext cx="12700986" cy="4793967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90578" y="7484636"/>
              <a:ext cx="6350493" cy="239698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1889" y="2391871"/>
            <a:ext cx="1891677" cy="76021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60096" y="8348734"/>
            <a:ext cx="1608425" cy="7602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06" y="115013"/>
            <a:ext cx="2082320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2906337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414104" y="1835928"/>
            <a:ext cx="17437093" cy="7476154"/>
            <a:chOff x="414104" y="1835928"/>
            <a:chExt cx="17437093" cy="747615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104" y="1835928"/>
              <a:ext cx="17437093" cy="747615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06" y="115013"/>
            <a:ext cx="2082320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3321056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9036" y="2469713"/>
            <a:ext cx="3666316" cy="1309033"/>
            <a:chOff x="1619036" y="2469713"/>
            <a:chExt cx="3666316" cy="13090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036" y="2469713"/>
              <a:ext cx="3666316" cy="13090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1716" y="1452454"/>
            <a:ext cx="3533592" cy="395845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9245" y="2827131"/>
            <a:ext cx="4805900" cy="5663164"/>
            <a:chOff x="1049245" y="2827131"/>
            <a:chExt cx="4805900" cy="56631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49245" y="2827131"/>
              <a:ext cx="4805900" cy="56631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4884" y="2680592"/>
            <a:ext cx="4258843" cy="133120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318751" y="3554665"/>
            <a:ext cx="2229033" cy="2229033"/>
            <a:chOff x="2318751" y="3554665"/>
            <a:chExt cx="2229033" cy="222903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8751" y="3554665"/>
              <a:ext cx="2229033" cy="2229033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676808" y="5662473"/>
            <a:ext cx="3683872" cy="239069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311285" y="2469713"/>
            <a:ext cx="3666316" cy="1309033"/>
            <a:chOff x="7311285" y="2469713"/>
            <a:chExt cx="3666316" cy="1309033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11285" y="2469713"/>
              <a:ext cx="3666316" cy="1309033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513964" y="1452451"/>
            <a:ext cx="3533595" cy="39584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741493" y="2827131"/>
            <a:ext cx="4805900" cy="5663164"/>
            <a:chOff x="6741493" y="2827131"/>
            <a:chExt cx="4805900" cy="566316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00000">
              <a:off x="6741493" y="2827131"/>
              <a:ext cx="4805900" cy="5663164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787132" y="2680590"/>
            <a:ext cx="3646267" cy="133120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17595" y="5621162"/>
            <a:ext cx="3781653" cy="239069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287233" y="4038007"/>
            <a:ext cx="1688782" cy="1317427"/>
            <a:chOff x="8287233" y="4038007"/>
            <a:chExt cx="1688782" cy="1317427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87233" y="4038007"/>
              <a:ext cx="1688782" cy="131742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862668" y="2455946"/>
            <a:ext cx="3666316" cy="1309033"/>
            <a:chOff x="12862668" y="2455946"/>
            <a:chExt cx="3666316" cy="130903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862668" y="2455946"/>
              <a:ext cx="3666316" cy="130903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065364" y="1438679"/>
            <a:ext cx="3533595" cy="395845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292876" y="2813364"/>
            <a:ext cx="4805900" cy="5663164"/>
            <a:chOff x="12292876" y="2813364"/>
            <a:chExt cx="4805900" cy="566316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12292876" y="2813364"/>
              <a:ext cx="4805900" cy="566316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338494" y="2666819"/>
            <a:ext cx="3788550" cy="1331206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3078994" y="5662473"/>
            <a:ext cx="4151230" cy="239069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3716759" y="3672654"/>
            <a:ext cx="1986060" cy="1986060"/>
            <a:chOff x="13716759" y="3672654"/>
            <a:chExt cx="1986060" cy="1986060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779595" y="2731719"/>
              <a:ext cx="3972120" cy="3972120"/>
            </a:xfrm>
            <a:prstGeom prst="rect">
              <a:avLst/>
            </a:prstGeom>
          </p:spPr>
        </p:pic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716759" y="3672654"/>
              <a:ext cx="1986060" cy="198606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834293" y="3672654"/>
            <a:ext cx="729698" cy="679581"/>
            <a:chOff x="13834293" y="3672654"/>
            <a:chExt cx="729698" cy="6795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834293" y="3672654"/>
              <a:ext cx="729698" cy="679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06" y="115013"/>
            <a:ext cx="2082320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3321056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19036" y="2469713"/>
            <a:ext cx="3666316" cy="1309033"/>
            <a:chOff x="1619036" y="2469713"/>
            <a:chExt cx="3666316" cy="130903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036" y="2469713"/>
              <a:ext cx="3666316" cy="1309033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1712" y="1452455"/>
            <a:ext cx="3533595" cy="395845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049245" y="2827131"/>
            <a:ext cx="4805900" cy="5663164"/>
            <a:chOff x="1049245" y="2827131"/>
            <a:chExt cx="4805900" cy="566316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049245" y="2827131"/>
              <a:ext cx="4805900" cy="566316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4880" y="2680594"/>
            <a:ext cx="3081392" cy="133120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80429" y="5682791"/>
            <a:ext cx="3976906" cy="20918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11285" y="2469713"/>
            <a:ext cx="3666316" cy="1309033"/>
            <a:chOff x="7311285" y="2469713"/>
            <a:chExt cx="3666316" cy="1309033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11285" y="2469713"/>
              <a:ext cx="3666316" cy="1309033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13960" y="1452455"/>
            <a:ext cx="3533595" cy="395845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741493" y="2827131"/>
            <a:ext cx="4805900" cy="5663164"/>
            <a:chOff x="6741493" y="2827131"/>
            <a:chExt cx="4805900" cy="566316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6741493" y="2827131"/>
              <a:ext cx="4805900" cy="5663164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787127" y="2680594"/>
            <a:ext cx="3781777" cy="133120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862668" y="2455946"/>
            <a:ext cx="3666316" cy="1309033"/>
            <a:chOff x="12862668" y="2455946"/>
            <a:chExt cx="3666316" cy="1309033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862668" y="2455946"/>
              <a:ext cx="3666316" cy="1309033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065350" y="1438684"/>
            <a:ext cx="3533595" cy="395845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292876" y="2813364"/>
            <a:ext cx="4805900" cy="5663164"/>
            <a:chOff x="12292876" y="2813364"/>
            <a:chExt cx="4805900" cy="566316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2292876" y="2813364"/>
              <a:ext cx="4805900" cy="5663164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338480" y="2666823"/>
            <a:ext cx="3546948" cy="133120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476839" y="3369505"/>
            <a:ext cx="5332036" cy="268197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2325718" y="3778746"/>
            <a:ext cx="2252953" cy="580135"/>
            <a:chOff x="2325718" y="3778746"/>
            <a:chExt cx="2252953" cy="58013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325718" y="3778746"/>
              <a:ext cx="2252953" cy="58013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023983" y="5682791"/>
            <a:ext cx="4399972" cy="294126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623534" y="4514327"/>
            <a:ext cx="1657321" cy="1099569"/>
            <a:chOff x="2623534" y="4514327"/>
            <a:chExt cx="1657321" cy="1099569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23534" y="4514327"/>
              <a:ext cx="1657321" cy="109956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3159689" y="3778746"/>
            <a:ext cx="1114112" cy="1126789"/>
            <a:chOff x="13159689" y="3778746"/>
            <a:chExt cx="1114112" cy="112678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159689" y="3778746"/>
              <a:ext cx="1114112" cy="1126789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3353220" y="4740368"/>
            <a:ext cx="783874" cy="767985"/>
            <a:chOff x="13353220" y="4740368"/>
            <a:chExt cx="783874" cy="76798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3353220" y="4740368"/>
              <a:ext cx="783874" cy="76798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3918051" y="4741909"/>
            <a:ext cx="2037409" cy="1331205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13918004" y="3910766"/>
            <a:ext cx="1816631" cy="133120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2576924" y="5712667"/>
            <a:ext cx="4307367" cy="20918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28088" y="115013"/>
            <a:ext cx="4074138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7696056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57087" y="2057143"/>
            <a:ext cx="1990532" cy="3085714"/>
            <a:chOff x="1057087" y="2057143"/>
            <a:chExt cx="1990532" cy="3085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087" y="2057143"/>
              <a:ext cx="1990532" cy="3085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057087" y="6044068"/>
            <a:ext cx="1990532" cy="3095302"/>
            <a:chOff x="1057087" y="6044068"/>
            <a:chExt cx="1990532" cy="309530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7087" y="6044068"/>
              <a:ext cx="1990532" cy="309530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46017" y="1894607"/>
            <a:ext cx="2173238" cy="141995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86651" y="2625689"/>
            <a:ext cx="7962693" cy="252108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46017" y="6039683"/>
            <a:ext cx="2173238" cy="1419953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86651" y="6770765"/>
            <a:ext cx="5793315" cy="252108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28096" y="115013"/>
            <a:ext cx="4074138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5687978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085456" y="2709658"/>
            <a:ext cx="4028432" cy="4016585"/>
            <a:chOff x="7085456" y="2709658"/>
            <a:chExt cx="4028432" cy="401658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5456" y="2709658"/>
              <a:ext cx="4028432" cy="401658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320236" y="2765059"/>
            <a:ext cx="4299499" cy="4141769"/>
            <a:chOff x="3320236" y="2765059"/>
            <a:chExt cx="4299499" cy="414176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300000">
              <a:off x="3320236" y="2765059"/>
              <a:ext cx="4299499" cy="414176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512116" y="2721580"/>
            <a:ext cx="4283814" cy="3995721"/>
            <a:chOff x="10512116" y="2721580"/>
            <a:chExt cx="4283814" cy="399572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140000">
              <a:off x="10512116" y="2721580"/>
              <a:ext cx="4283814" cy="3995721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84748" y="4009384"/>
            <a:ext cx="3819661" cy="2037659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570218" y="4409321"/>
            <a:ext cx="2594970" cy="114031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931035" y="4295038"/>
            <a:ext cx="3383598" cy="159744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319774" y="7130346"/>
            <a:ext cx="4258537" cy="252108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959241" y="7130346"/>
            <a:ext cx="3975285" cy="25210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28096" y="115013"/>
            <a:ext cx="4074138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2906337" cy="13217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8530" y="3087160"/>
            <a:ext cx="9443330" cy="85766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874270" y="-1526931"/>
            <a:ext cx="15488986" cy="13320528"/>
            <a:chOff x="3874270" y="-1526931"/>
            <a:chExt cx="15488986" cy="1332052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4270" y="-1526931"/>
              <a:ext cx="15488986" cy="13320528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79431" y="3820050"/>
            <a:ext cx="4161460" cy="156405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86568" y="8492144"/>
            <a:ext cx="2072329" cy="108416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567587" y="-140084"/>
            <a:ext cx="11709833" cy="10070456"/>
            <a:chOff x="12567587" y="-140084"/>
            <a:chExt cx="11709833" cy="1007045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67587" y="-140084"/>
              <a:ext cx="11709833" cy="10070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357972" y="-3723706"/>
            <a:ext cx="9405562" cy="14764580"/>
            <a:chOff x="10357972" y="-3723706"/>
            <a:chExt cx="9405562" cy="1476458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8880000">
              <a:off x="10357972" y="-3723706"/>
              <a:ext cx="9405562" cy="1476458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6393" y="-104759"/>
            <a:ext cx="3384233" cy="1321713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34011" y="1630944"/>
            <a:ext cx="5171284" cy="945497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67343" y="1050231"/>
            <a:ext cx="2928047" cy="493714"/>
            <a:chOff x="1167343" y="1050231"/>
            <a:chExt cx="2928047" cy="49371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7343" y="1050231"/>
              <a:ext cx="2928047" cy="4937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9345" y="121753"/>
            <a:ext cx="7078803" cy="13217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0" y="1126100"/>
            <a:ext cx="18285714" cy="493714"/>
            <a:chOff x="0" y="1126100"/>
            <a:chExt cx="18285714" cy="4937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26100"/>
              <a:ext cx="18285714" cy="4937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93361" y="115013"/>
            <a:ext cx="3697787" cy="76021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3810" y="9847334"/>
            <a:ext cx="883344" cy="57015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365904" y="8112577"/>
            <a:ext cx="4259459" cy="728248"/>
            <a:chOff x="2365904" y="8112577"/>
            <a:chExt cx="4259459" cy="72824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5904" y="8112577"/>
              <a:ext cx="4259459" cy="7282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743866" y="8112577"/>
            <a:ext cx="4184140" cy="728248"/>
            <a:chOff x="11743866" y="8112577"/>
            <a:chExt cx="4184140" cy="7282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1743866" y="8112577"/>
              <a:ext cx="4184140" cy="7282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707830" y="8112577"/>
            <a:ext cx="4036036" cy="728248"/>
            <a:chOff x="7707830" y="8112577"/>
            <a:chExt cx="4036036" cy="7282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7707830" y="8112577"/>
              <a:ext cx="4036036" cy="72824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999424" y="8112577"/>
            <a:ext cx="4003129" cy="728248"/>
            <a:chOff x="6999424" y="8112577"/>
            <a:chExt cx="4003129" cy="728248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9424" y="8112577"/>
              <a:ext cx="4003129" cy="7282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95217" y="8112577"/>
            <a:ext cx="4633799" cy="728248"/>
            <a:chOff x="3095217" y="8112577"/>
            <a:chExt cx="4633799" cy="72824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3095217" y="8112577"/>
              <a:ext cx="4633799" cy="72824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98034" y="4128370"/>
            <a:ext cx="3653932" cy="2109561"/>
            <a:chOff x="898034" y="4128370"/>
            <a:chExt cx="3653932" cy="210956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928932" y="3219636"/>
              <a:ext cx="7307864" cy="4219122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8034" y="4128370"/>
              <a:ext cx="3653932" cy="210956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529568" y="3300092"/>
            <a:ext cx="2320851" cy="2320851"/>
            <a:chOff x="1529568" y="3300092"/>
            <a:chExt cx="2320851" cy="2320851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29568" y="3300092"/>
              <a:ext cx="2320851" cy="232085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737678" y="3508202"/>
            <a:ext cx="1954708" cy="1948005"/>
            <a:chOff x="1737678" y="3508202"/>
            <a:chExt cx="1954708" cy="1948005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37678" y="3508202"/>
              <a:ext cx="1954708" cy="194800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2316119" y="3546297"/>
            <a:ext cx="763708" cy="1485995"/>
            <a:chOff x="2316119" y="3546297"/>
            <a:chExt cx="763708" cy="1485995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316119" y="3546297"/>
              <a:ext cx="763708" cy="148599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538583" y="4924726"/>
            <a:ext cx="3653932" cy="2109561"/>
            <a:chOff x="5538583" y="4924726"/>
            <a:chExt cx="3653932" cy="210956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711617" y="4015992"/>
              <a:ext cx="7307864" cy="4219122"/>
            </a:xfrm>
            <a:prstGeom prst="rect">
              <a:avLst/>
            </a:prstGeom>
          </p:spPr>
        </p:pic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538583" y="4924726"/>
              <a:ext cx="3653932" cy="210956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769683" y="7105820"/>
            <a:ext cx="1961045" cy="161607"/>
            <a:chOff x="1769683" y="7105820"/>
            <a:chExt cx="1961045" cy="16160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5400000">
              <a:off x="1769683" y="7105820"/>
              <a:ext cx="1961045" cy="16160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794929" y="7516536"/>
            <a:ext cx="1146502" cy="143908"/>
            <a:chOff x="6794929" y="7516536"/>
            <a:chExt cx="1146502" cy="143908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5400000">
              <a:off x="6794929" y="7516536"/>
              <a:ext cx="1146502" cy="143908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6135800" y="4022725"/>
            <a:ext cx="2320851" cy="2320851"/>
            <a:chOff x="6135800" y="4022725"/>
            <a:chExt cx="2320851" cy="2320851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35800" y="4022725"/>
              <a:ext cx="2320851" cy="2320851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343909" y="4230835"/>
            <a:ext cx="1954708" cy="1948005"/>
            <a:chOff x="6343909" y="4230835"/>
            <a:chExt cx="1954708" cy="1948005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43909" y="4230835"/>
              <a:ext cx="1954708" cy="194800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6625363" y="4608378"/>
            <a:ext cx="1318569" cy="1012565"/>
            <a:chOff x="6625363" y="4608378"/>
            <a:chExt cx="1318569" cy="1012565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625363" y="4608378"/>
              <a:ext cx="1318569" cy="101256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542579" y="4148962"/>
            <a:ext cx="3653932" cy="2109561"/>
            <a:chOff x="9542579" y="4148962"/>
            <a:chExt cx="3653932" cy="2109561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715614" y="3240228"/>
              <a:ext cx="7307864" cy="4219122"/>
            </a:xfrm>
            <a:prstGeom prst="rect">
              <a:avLst/>
            </a:prstGeom>
          </p:spPr>
        </p:pic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542579" y="4148962"/>
              <a:ext cx="3653932" cy="210956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174114" y="3320684"/>
            <a:ext cx="2320851" cy="2320851"/>
            <a:chOff x="10174114" y="3320684"/>
            <a:chExt cx="2320851" cy="2320851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174114" y="3320684"/>
              <a:ext cx="2320851" cy="232085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382223" y="3528794"/>
            <a:ext cx="1954708" cy="1948005"/>
            <a:chOff x="10382223" y="3528794"/>
            <a:chExt cx="1954708" cy="1948005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382223" y="3528794"/>
              <a:ext cx="1954708" cy="194800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414228" y="7126412"/>
            <a:ext cx="1961045" cy="161607"/>
            <a:chOff x="10414228" y="7126412"/>
            <a:chExt cx="1961045" cy="16160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 rot="-5400000">
              <a:off x="10414228" y="7126412"/>
              <a:ext cx="1961045" cy="161607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392191" y="3503755"/>
            <a:ext cx="1954708" cy="1954708"/>
            <a:chOff x="10392191" y="3503755"/>
            <a:chExt cx="1954708" cy="1954708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392191" y="3503755"/>
              <a:ext cx="1954708" cy="1954708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13733748" y="4945215"/>
            <a:ext cx="3653932" cy="2109561"/>
            <a:chOff x="13733748" y="4945215"/>
            <a:chExt cx="3653932" cy="2109561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906783" y="4036481"/>
              <a:ext cx="7307864" cy="4219122"/>
            </a:xfrm>
            <a:prstGeom prst="rect">
              <a:avLst/>
            </a:prstGeom>
          </p:spPr>
        </p:pic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3733748" y="4945215"/>
              <a:ext cx="3653932" cy="2109561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14990094" y="7537025"/>
            <a:ext cx="1146502" cy="143908"/>
            <a:chOff x="14990094" y="7537025"/>
            <a:chExt cx="1146502" cy="143908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 rot="-5400000">
              <a:off x="14990094" y="7537025"/>
              <a:ext cx="1146502" cy="14390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4330965" y="4043214"/>
            <a:ext cx="2320851" cy="2320851"/>
            <a:chOff x="14330965" y="4043214"/>
            <a:chExt cx="2320851" cy="2320851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4330965" y="4043214"/>
              <a:ext cx="2320851" cy="232085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14539075" y="4251324"/>
            <a:ext cx="1954708" cy="1948005"/>
            <a:chOff x="14539075" y="4251324"/>
            <a:chExt cx="1954708" cy="1948005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539075" y="4251324"/>
              <a:ext cx="1954708" cy="1948005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4776450" y="4630541"/>
            <a:ext cx="1429304" cy="1099871"/>
            <a:chOff x="14776450" y="4630541"/>
            <a:chExt cx="1429304" cy="1099871"/>
          </a:xfrm>
        </p:grpSpPr>
        <p:pic>
          <p:nvPicPr>
            <p:cNvPr id="85" name="Object 8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776450" y="4630541"/>
              <a:ext cx="1429304" cy="1099871"/>
            </a:xfrm>
            <a:prstGeom prst="rect">
              <a:avLst/>
            </a:prstGeom>
          </p:spPr>
        </p:pic>
      </p:grpSp>
      <p:pic>
        <p:nvPicPr>
          <p:cNvPr id="87" name="Object 86"/>
          <p:cNvPicPr>
            <a:picLocks noChangeAspect="1"/>
          </p:cNvPicPr>
          <p:nvPr/>
        </p:nvPicPr>
        <p:blipFill>
          <a:blip r:embed="rId35" cstate="print"/>
          <a:stretch>
            <a:fillRect/>
          </a:stretch>
        </p:blipFill>
        <p:spPr>
          <a:xfrm>
            <a:off x="3576785" y="7268141"/>
            <a:ext cx="3402988" cy="2511709"/>
          </a:xfrm>
          <a:prstGeom prst="rect">
            <a:avLst/>
          </a:prstGeom>
        </p:spPr>
      </p:pic>
      <p:pic>
        <p:nvPicPr>
          <p:cNvPr id="88" name="Object 87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1797314" y="8772259"/>
            <a:ext cx="1987756" cy="1140312"/>
          </a:xfrm>
          <a:prstGeom prst="rect">
            <a:avLst/>
          </a:prstGeom>
        </p:spPr>
      </p:pic>
      <p:pic>
        <p:nvPicPr>
          <p:cNvPr id="89" name="Object 88"/>
          <p:cNvPicPr>
            <a:picLocks noChangeAspect="1"/>
          </p:cNvPicPr>
          <p:nvPr/>
        </p:nvPicPr>
        <p:blipFill>
          <a:blip r:embed="rId37" cstate="print"/>
          <a:stretch>
            <a:fillRect/>
          </a:stretch>
        </p:blipFill>
        <p:spPr>
          <a:xfrm>
            <a:off x="6409930" y="8792850"/>
            <a:ext cx="1987756" cy="1140312"/>
          </a:xfrm>
          <a:prstGeom prst="rect">
            <a:avLst/>
          </a:prstGeom>
        </p:spPr>
      </p:pic>
      <p:pic>
        <p:nvPicPr>
          <p:cNvPr id="90" name="Object 89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10465034" y="8813440"/>
            <a:ext cx="1987756" cy="1140312"/>
          </a:xfrm>
          <a:prstGeom prst="rect">
            <a:avLst/>
          </a:prstGeom>
        </p:spPr>
      </p:pic>
      <p:pic>
        <p:nvPicPr>
          <p:cNvPr id="91" name="Object 90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>
          <a:xfrm>
            <a:off x="14679796" y="8826221"/>
            <a:ext cx="1987756" cy="1140312"/>
          </a:xfrm>
          <a:prstGeom prst="rect">
            <a:avLst/>
          </a:prstGeom>
        </p:spPr>
      </p:pic>
      <p:pic>
        <p:nvPicPr>
          <p:cNvPr id="92" name="Object 9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2580853" y="7268145"/>
            <a:ext cx="2617935" cy="2511704"/>
          </a:xfrm>
          <a:prstGeom prst="rect">
            <a:avLst/>
          </a:prstGeom>
        </p:spPr>
      </p:pic>
      <p:pic>
        <p:nvPicPr>
          <p:cNvPr id="93" name="Object 9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9248995" y="1540197"/>
            <a:ext cx="8417199" cy="17749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1570" y="4599215"/>
            <a:ext cx="4957304" cy="5058560"/>
            <a:chOff x="11431570" y="4599215"/>
            <a:chExt cx="4957304" cy="505856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20000">
              <a:off x="11431570" y="4599215"/>
              <a:ext cx="4957304" cy="505856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36674" y="4392604"/>
            <a:ext cx="4957304" cy="5058560"/>
            <a:chOff x="6736674" y="4392604"/>
            <a:chExt cx="4957304" cy="505856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9780000">
              <a:off x="6736674" y="4392604"/>
              <a:ext cx="4957304" cy="505856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1126100"/>
            <a:ext cx="18285714" cy="493714"/>
            <a:chOff x="0" y="1126100"/>
            <a:chExt cx="18285714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1126100"/>
              <a:ext cx="18285714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443810" y="9847334"/>
            <a:ext cx="883344" cy="57015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9345" y="121753"/>
            <a:ext cx="7078803" cy="1321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48562" y="1912956"/>
            <a:ext cx="880417" cy="862570"/>
            <a:chOff x="6748562" y="1912956"/>
            <a:chExt cx="880417" cy="86257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48562" y="1912956"/>
              <a:ext cx="880417" cy="862570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425810" y="1950352"/>
            <a:ext cx="3934538" cy="1774936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95734" y="1811371"/>
            <a:ext cx="3581398" cy="88747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2510167" y="3548798"/>
            <a:ext cx="13240669" cy="327159"/>
            <a:chOff x="2510167" y="3548798"/>
            <a:chExt cx="13240669" cy="32715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510167" y="3548798"/>
              <a:ext cx="13240669" cy="32715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373386" y="3123402"/>
            <a:ext cx="13632239" cy="11403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485430" y="5102400"/>
            <a:ext cx="3929459" cy="3929710"/>
            <a:chOff x="2485430" y="5102400"/>
            <a:chExt cx="3929459" cy="3929710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85430" y="5102400"/>
              <a:ext cx="3929459" cy="392971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234984" y="5102400"/>
            <a:ext cx="3929459" cy="3929710"/>
            <a:chOff x="7234984" y="5102400"/>
            <a:chExt cx="3929459" cy="392971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1920000">
              <a:off x="7234984" y="5102400"/>
              <a:ext cx="3929459" cy="392971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941710" y="5102400"/>
            <a:ext cx="3929459" cy="3929710"/>
            <a:chOff x="11941710" y="5102400"/>
            <a:chExt cx="3929459" cy="392971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0860000">
              <a:off x="11941710" y="5102400"/>
              <a:ext cx="3929459" cy="39297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983261" y="6688498"/>
            <a:ext cx="3101118" cy="1246248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49198" y="6003944"/>
            <a:ext cx="3101125" cy="2439794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372516" y="6028922"/>
            <a:ext cx="3009187" cy="2502596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006995" y="4523173"/>
            <a:ext cx="4957304" cy="5058560"/>
            <a:chOff x="2006995" y="4523173"/>
            <a:chExt cx="4957304" cy="505856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1020000">
              <a:off x="2006995" y="4523173"/>
              <a:ext cx="4957304" cy="505856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6485168" y="6865188"/>
            <a:ext cx="565734" cy="526613"/>
            <a:chOff x="6485168" y="6865188"/>
            <a:chExt cx="565734" cy="52661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3600000">
              <a:off x="6485168" y="6865188"/>
              <a:ext cx="565734" cy="5266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906326" y="6873786"/>
            <a:ext cx="595108" cy="553956"/>
            <a:chOff x="15906326" y="6873786"/>
            <a:chExt cx="595108" cy="55395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3600000">
              <a:off x="15906326" y="6873786"/>
              <a:ext cx="595108" cy="553956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322298" y="6505443"/>
            <a:ext cx="565734" cy="526613"/>
            <a:chOff x="11322298" y="6505443"/>
            <a:chExt cx="565734" cy="52661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14340000">
              <a:off x="11322298" y="6505443"/>
              <a:ext cx="565734" cy="526613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493361" y="115013"/>
            <a:ext cx="3697787" cy="760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57543" y="3258418"/>
            <a:ext cx="6529503" cy="6292736"/>
            <a:chOff x="1257543" y="3258418"/>
            <a:chExt cx="6529503" cy="629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257543" y="3258418"/>
              <a:ext cx="6529503" cy="629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09645" y="3258418"/>
            <a:ext cx="6582589" cy="6292736"/>
            <a:chOff x="9609645" y="3258418"/>
            <a:chExt cx="6582589" cy="62927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9609645" y="3258418"/>
              <a:ext cx="6582589" cy="62927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173683" y="115013"/>
            <a:ext cx="4060411" cy="76021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443810" y="9847334"/>
            <a:ext cx="883344" cy="5701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9345" y="121753"/>
            <a:ext cx="7852371" cy="13217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699802" y="3051696"/>
            <a:ext cx="756560" cy="741224"/>
            <a:chOff x="2699802" y="3051696"/>
            <a:chExt cx="756560" cy="741224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9802" y="3051696"/>
              <a:ext cx="756560" cy="741224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281775" y="3083831"/>
            <a:ext cx="3381026" cy="152523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41862" y="2964402"/>
            <a:ext cx="3077566" cy="762620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0781350" y="3051696"/>
            <a:ext cx="673598" cy="659944"/>
            <a:chOff x="10781350" y="3051696"/>
            <a:chExt cx="673598" cy="65994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81350" y="3051696"/>
              <a:ext cx="673598" cy="65994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223127" y="2952089"/>
            <a:ext cx="4143543" cy="152523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202790" y="3083831"/>
            <a:ext cx="1252421" cy="15252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721795" y="4085307"/>
            <a:ext cx="544255" cy="570321"/>
            <a:chOff x="1721795" y="4085307"/>
            <a:chExt cx="544255" cy="57032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21795" y="4085307"/>
              <a:ext cx="544255" cy="570321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258737" y="4091710"/>
            <a:ext cx="1854921" cy="99140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721795" y="4761798"/>
            <a:ext cx="544255" cy="570321"/>
            <a:chOff x="1721795" y="4761798"/>
            <a:chExt cx="544255" cy="570321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21795" y="4761798"/>
              <a:ext cx="544255" cy="570321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258737" y="4768200"/>
            <a:ext cx="2118608" cy="99140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21795" y="5428116"/>
            <a:ext cx="544255" cy="570321"/>
            <a:chOff x="1721795" y="5428116"/>
            <a:chExt cx="544255" cy="57032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21795" y="5428116"/>
              <a:ext cx="544255" cy="570321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2258737" y="5434516"/>
            <a:ext cx="1517345" cy="99140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721795" y="6076471"/>
            <a:ext cx="544255" cy="570321"/>
            <a:chOff x="1721795" y="6076471"/>
            <a:chExt cx="544255" cy="570321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721795" y="6076471"/>
              <a:ext cx="544255" cy="570321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2258737" y="6082869"/>
            <a:ext cx="1517345" cy="99140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721795" y="6730225"/>
            <a:ext cx="544255" cy="570321"/>
            <a:chOff x="1721795" y="6730225"/>
            <a:chExt cx="544255" cy="57032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21795" y="6730225"/>
              <a:ext cx="544255" cy="570321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2258737" y="6736623"/>
            <a:ext cx="2118608" cy="99140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1721795" y="7333281"/>
            <a:ext cx="544255" cy="570321"/>
            <a:chOff x="1721795" y="7333281"/>
            <a:chExt cx="544255" cy="570321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21795" y="7333281"/>
              <a:ext cx="544255" cy="570321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258737" y="7339677"/>
            <a:ext cx="1854921" cy="991405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721795" y="7981636"/>
            <a:ext cx="544255" cy="570321"/>
            <a:chOff x="1721795" y="7981636"/>
            <a:chExt cx="544255" cy="570321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721795" y="7981636"/>
              <a:ext cx="544255" cy="570321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258737" y="7988030"/>
            <a:ext cx="2724411" cy="991405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21795" y="8635390"/>
            <a:ext cx="544255" cy="570321"/>
            <a:chOff x="1721795" y="8635390"/>
            <a:chExt cx="544255" cy="57032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21795" y="8635390"/>
              <a:ext cx="544255" cy="570321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258737" y="8641784"/>
            <a:ext cx="2118608" cy="991405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4323890" y="4085307"/>
            <a:ext cx="544255" cy="570321"/>
            <a:chOff x="4323890" y="4085307"/>
            <a:chExt cx="544255" cy="570321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323890" y="4085307"/>
              <a:ext cx="544255" cy="570321"/>
            </a:xfrm>
            <a:prstGeom prst="rect">
              <a:avLst/>
            </a:prstGeom>
          </p:spPr>
        </p:pic>
      </p:grpSp>
      <p:pic>
        <p:nvPicPr>
          <p:cNvPr id="59" name="Object 58"/>
          <p:cNvPicPr>
            <a:picLocks noChangeAspect="1"/>
          </p:cNvPicPr>
          <p:nvPr/>
        </p:nvPicPr>
        <p:blipFill>
          <a:blip r:embed="rId31" cstate="print"/>
          <a:stretch>
            <a:fillRect/>
          </a:stretch>
        </p:blipFill>
        <p:spPr>
          <a:xfrm>
            <a:off x="4860831" y="4091710"/>
            <a:ext cx="2382296" cy="991405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4323890" y="4761798"/>
            <a:ext cx="544255" cy="570321"/>
            <a:chOff x="4323890" y="4761798"/>
            <a:chExt cx="544255" cy="570321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323890" y="4761798"/>
              <a:ext cx="544255" cy="570321"/>
            </a:xfrm>
            <a:prstGeom prst="rect">
              <a:avLst/>
            </a:prstGeom>
          </p:spPr>
        </p:pic>
      </p:grpSp>
      <p:pic>
        <p:nvPicPr>
          <p:cNvPr id="63" name="Object 62"/>
          <p:cNvPicPr>
            <a:picLocks noChangeAspect="1"/>
          </p:cNvPicPr>
          <p:nvPr/>
        </p:nvPicPr>
        <p:blipFill>
          <a:blip r:embed="rId33" cstate="print"/>
          <a:stretch>
            <a:fillRect/>
          </a:stretch>
        </p:blipFill>
        <p:spPr>
          <a:xfrm>
            <a:off x="4860831" y="4768200"/>
            <a:ext cx="2382296" cy="99140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0175889" y="4085307"/>
            <a:ext cx="544255" cy="570321"/>
            <a:chOff x="10175889" y="4085307"/>
            <a:chExt cx="544255" cy="570321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0175889" y="4085307"/>
              <a:ext cx="544255" cy="570321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175889" y="4761798"/>
            <a:ext cx="544255" cy="570321"/>
            <a:chOff x="10175889" y="4761798"/>
            <a:chExt cx="544255" cy="570321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0175889" y="4761798"/>
              <a:ext cx="544255" cy="570321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175889" y="5428116"/>
            <a:ext cx="544255" cy="570321"/>
            <a:chOff x="10175889" y="5428116"/>
            <a:chExt cx="544255" cy="570321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175889" y="5428116"/>
              <a:ext cx="544255" cy="570321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175889" y="6076471"/>
            <a:ext cx="544255" cy="570321"/>
            <a:chOff x="10175889" y="6076471"/>
            <a:chExt cx="544255" cy="570321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0175889" y="6076471"/>
              <a:ext cx="544255" cy="570321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0175889" y="6730225"/>
            <a:ext cx="544255" cy="570321"/>
            <a:chOff x="10175889" y="6730225"/>
            <a:chExt cx="544255" cy="570321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0175889" y="6730225"/>
              <a:ext cx="544255" cy="570321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0175889" y="7333281"/>
            <a:ext cx="544255" cy="570321"/>
            <a:chOff x="10175889" y="7333281"/>
            <a:chExt cx="544255" cy="570321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0175889" y="7333281"/>
              <a:ext cx="544255" cy="570321"/>
            </a:xfrm>
            <a:prstGeom prst="rect">
              <a:avLst/>
            </a:prstGeom>
          </p:spPr>
        </p:pic>
      </p:grpSp>
      <p:pic>
        <p:nvPicPr>
          <p:cNvPr id="82" name="Object 81"/>
          <p:cNvPicPr>
            <a:picLocks noChangeAspect="1"/>
          </p:cNvPicPr>
          <p:nvPr/>
        </p:nvPicPr>
        <p:blipFill>
          <a:blip r:embed="rId40" cstate="print"/>
          <a:stretch>
            <a:fillRect/>
          </a:stretch>
        </p:blipFill>
        <p:spPr>
          <a:xfrm>
            <a:off x="10665150" y="4091710"/>
            <a:ext cx="1854921" cy="991405"/>
          </a:xfrm>
          <a:prstGeom prst="rect">
            <a:avLst/>
          </a:prstGeom>
        </p:spPr>
      </p:pic>
      <p:pic>
        <p:nvPicPr>
          <p:cNvPr id="83" name="Object 82"/>
          <p:cNvPicPr>
            <a:picLocks noChangeAspect="1"/>
          </p:cNvPicPr>
          <p:nvPr/>
        </p:nvPicPr>
        <p:blipFill>
          <a:blip r:embed="rId41" cstate="print"/>
          <a:stretch>
            <a:fillRect/>
          </a:stretch>
        </p:blipFill>
        <p:spPr>
          <a:xfrm>
            <a:off x="10665150" y="4768200"/>
            <a:ext cx="2118608" cy="991405"/>
          </a:xfrm>
          <a:prstGeom prst="rect">
            <a:avLst/>
          </a:prstGeom>
        </p:spPr>
      </p:pic>
      <p:pic>
        <p:nvPicPr>
          <p:cNvPr id="84" name="Object 83"/>
          <p:cNvPicPr>
            <a:picLocks noChangeAspect="1"/>
          </p:cNvPicPr>
          <p:nvPr/>
        </p:nvPicPr>
        <p:blipFill>
          <a:blip r:embed="rId42" cstate="print"/>
          <a:stretch>
            <a:fillRect/>
          </a:stretch>
        </p:blipFill>
        <p:spPr>
          <a:xfrm>
            <a:off x="10665150" y="5434516"/>
            <a:ext cx="1517345" cy="991405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43" cstate="print"/>
          <a:stretch>
            <a:fillRect/>
          </a:stretch>
        </p:blipFill>
        <p:spPr>
          <a:xfrm>
            <a:off x="10665150" y="6082869"/>
            <a:ext cx="1517345" cy="991405"/>
          </a:xfrm>
          <a:prstGeom prst="rect">
            <a:avLst/>
          </a:prstGeom>
        </p:spPr>
      </p:pic>
      <p:pic>
        <p:nvPicPr>
          <p:cNvPr id="86" name="Object 85"/>
          <p:cNvPicPr>
            <a:picLocks noChangeAspect="1"/>
          </p:cNvPicPr>
          <p:nvPr/>
        </p:nvPicPr>
        <p:blipFill>
          <a:blip r:embed="rId44" cstate="print"/>
          <a:stretch>
            <a:fillRect/>
          </a:stretch>
        </p:blipFill>
        <p:spPr>
          <a:xfrm>
            <a:off x="10665150" y="6736623"/>
            <a:ext cx="2118608" cy="991405"/>
          </a:xfrm>
          <a:prstGeom prst="rect">
            <a:avLst/>
          </a:prstGeom>
        </p:spPr>
      </p:pic>
      <p:pic>
        <p:nvPicPr>
          <p:cNvPr id="87" name="Object 86"/>
          <p:cNvPicPr>
            <a:picLocks noChangeAspect="1"/>
          </p:cNvPicPr>
          <p:nvPr/>
        </p:nvPicPr>
        <p:blipFill>
          <a:blip r:embed="rId45" cstate="print"/>
          <a:stretch>
            <a:fillRect/>
          </a:stretch>
        </p:blipFill>
        <p:spPr>
          <a:xfrm>
            <a:off x="10665150" y="7339677"/>
            <a:ext cx="1854921" cy="991405"/>
          </a:xfrm>
          <a:prstGeom prst="rect">
            <a:avLst/>
          </a:prstGeom>
        </p:spPr>
      </p:pic>
      <p:grpSp>
        <p:nvGrpSpPr>
          <p:cNvPr id="1022" name="그룹 1022"/>
          <p:cNvGrpSpPr/>
          <p:nvPr/>
        </p:nvGrpSpPr>
        <p:grpSpPr>
          <a:xfrm>
            <a:off x="10175985" y="7936338"/>
            <a:ext cx="544255" cy="570321"/>
            <a:chOff x="10175985" y="7936338"/>
            <a:chExt cx="544255" cy="570321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0175985" y="7936338"/>
              <a:ext cx="544255" cy="570321"/>
            </a:xfrm>
            <a:prstGeom prst="rect">
              <a:avLst/>
            </a:prstGeom>
          </p:spPr>
        </p:pic>
      </p:grpSp>
      <p:pic>
        <p:nvPicPr>
          <p:cNvPr id="91" name="Object 90"/>
          <p:cNvPicPr>
            <a:picLocks noChangeAspect="1"/>
          </p:cNvPicPr>
          <p:nvPr/>
        </p:nvPicPr>
        <p:blipFill>
          <a:blip r:embed="rId47" cstate="print"/>
          <a:stretch>
            <a:fillRect/>
          </a:stretch>
        </p:blipFill>
        <p:spPr>
          <a:xfrm>
            <a:off x="10712926" y="7942732"/>
            <a:ext cx="2724411" cy="991405"/>
          </a:xfrm>
          <a:prstGeom prst="rect">
            <a:avLst/>
          </a:prstGeom>
        </p:spPr>
      </p:pic>
      <p:grpSp>
        <p:nvGrpSpPr>
          <p:cNvPr id="1023" name="그룹 1023"/>
          <p:cNvGrpSpPr/>
          <p:nvPr/>
        </p:nvGrpSpPr>
        <p:grpSpPr>
          <a:xfrm>
            <a:off x="10175985" y="8590092"/>
            <a:ext cx="544255" cy="570321"/>
            <a:chOff x="10175985" y="8590092"/>
            <a:chExt cx="544255" cy="570321"/>
          </a:xfrm>
        </p:grpSpPr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175985" y="8590092"/>
              <a:ext cx="544255" cy="570321"/>
            </a:xfrm>
            <a:prstGeom prst="rect">
              <a:avLst/>
            </a:prstGeom>
          </p:spPr>
        </p:pic>
      </p:grpSp>
      <p:pic>
        <p:nvPicPr>
          <p:cNvPr id="95" name="Object 94"/>
          <p:cNvPicPr>
            <a:picLocks noChangeAspect="1"/>
          </p:cNvPicPr>
          <p:nvPr/>
        </p:nvPicPr>
        <p:blipFill>
          <a:blip r:embed="rId49" cstate="print"/>
          <a:stretch>
            <a:fillRect/>
          </a:stretch>
        </p:blipFill>
        <p:spPr>
          <a:xfrm>
            <a:off x="10712926" y="8596486"/>
            <a:ext cx="2118608" cy="991405"/>
          </a:xfrm>
          <a:prstGeom prst="rect">
            <a:avLst/>
          </a:prstGeom>
        </p:spPr>
      </p:pic>
      <p:grpSp>
        <p:nvGrpSpPr>
          <p:cNvPr id="1024" name="그룹 1024"/>
          <p:cNvGrpSpPr/>
          <p:nvPr/>
        </p:nvGrpSpPr>
        <p:grpSpPr>
          <a:xfrm>
            <a:off x="4522294" y="1764940"/>
            <a:ext cx="544255" cy="570321"/>
            <a:chOff x="4522294" y="1764940"/>
            <a:chExt cx="544255" cy="570321"/>
          </a:xfrm>
        </p:grpSpPr>
        <p:pic>
          <p:nvPicPr>
            <p:cNvPr id="97" name="Object 96"/>
            <p:cNvPicPr>
              <a:picLocks noChangeAspect="1"/>
            </p:cNvPicPr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522294" y="1764940"/>
              <a:ext cx="544255" cy="570321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8848313" y="1777106"/>
            <a:ext cx="544255" cy="570321"/>
            <a:chOff x="8848313" y="1777106"/>
            <a:chExt cx="544255" cy="570321"/>
          </a:xfrm>
        </p:grpSpPr>
        <p:pic>
          <p:nvPicPr>
            <p:cNvPr id="100" name="Object 99"/>
            <p:cNvPicPr>
              <a:picLocks noChangeAspect="1"/>
            </p:cNvPicPr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8848313" y="1777106"/>
              <a:ext cx="544255" cy="570321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420982" y="1778433"/>
            <a:ext cx="544255" cy="570321"/>
            <a:chOff x="6420982" y="1778433"/>
            <a:chExt cx="544255" cy="570321"/>
          </a:xfrm>
        </p:grpSpPr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420982" y="1778433"/>
              <a:ext cx="544255" cy="570321"/>
            </a:xfrm>
            <a:prstGeom prst="rect">
              <a:avLst/>
            </a:prstGeom>
          </p:spPr>
        </p:pic>
      </p:grpSp>
      <p:pic>
        <p:nvPicPr>
          <p:cNvPr id="105" name="Object 104"/>
          <p:cNvPicPr>
            <a:picLocks noChangeAspect="1"/>
          </p:cNvPicPr>
          <p:nvPr/>
        </p:nvPicPr>
        <p:blipFill>
          <a:blip r:embed="rId53" cstate="print"/>
          <a:stretch>
            <a:fillRect/>
          </a:stretch>
        </p:blipFill>
        <p:spPr>
          <a:xfrm>
            <a:off x="4958890" y="1766332"/>
            <a:ext cx="1757703" cy="1095121"/>
          </a:xfrm>
          <a:prstGeom prst="rect">
            <a:avLst/>
          </a:prstGeom>
        </p:spPr>
      </p:pic>
      <p:pic>
        <p:nvPicPr>
          <p:cNvPr id="106" name="Object 105"/>
          <p:cNvPicPr>
            <a:picLocks noChangeAspect="1"/>
          </p:cNvPicPr>
          <p:nvPr/>
        </p:nvPicPr>
        <p:blipFill>
          <a:blip r:embed="rId54" cstate="print"/>
          <a:stretch>
            <a:fillRect/>
          </a:stretch>
        </p:blipFill>
        <p:spPr>
          <a:xfrm>
            <a:off x="6818687" y="1781210"/>
            <a:ext cx="2340249" cy="1095121"/>
          </a:xfrm>
          <a:prstGeom prst="rect">
            <a:avLst/>
          </a:prstGeom>
        </p:spPr>
      </p:pic>
      <p:pic>
        <p:nvPicPr>
          <p:cNvPr id="107" name="Object 106"/>
          <p:cNvPicPr>
            <a:picLocks noChangeAspect="1"/>
          </p:cNvPicPr>
          <p:nvPr/>
        </p:nvPicPr>
        <p:blipFill>
          <a:blip r:embed="rId55" cstate="print"/>
          <a:stretch>
            <a:fillRect/>
          </a:stretch>
        </p:blipFill>
        <p:spPr>
          <a:xfrm>
            <a:off x="9240005" y="1775727"/>
            <a:ext cx="4251127" cy="10951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23" y="115013"/>
            <a:ext cx="1844407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2906338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28922" y="3855290"/>
            <a:ext cx="15027870" cy="4025045"/>
            <a:chOff x="1628922" y="3855290"/>
            <a:chExt cx="15027870" cy="402504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8922" y="3855290"/>
              <a:ext cx="15027870" cy="402504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0934" y="1688230"/>
            <a:ext cx="4229763" cy="17749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0451" y="3024530"/>
            <a:ext cx="10008220" cy="1013613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57967" y="7476302"/>
            <a:ext cx="5443559" cy="887470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676608" y="8421447"/>
            <a:ext cx="6418417" cy="1267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23" y="115013"/>
            <a:ext cx="1844407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2906338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359942" y="3414824"/>
            <a:ext cx="1689769" cy="2253025"/>
            <a:chOff x="5359942" y="3414824"/>
            <a:chExt cx="1689769" cy="22530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59942" y="3414824"/>
              <a:ext cx="1689769" cy="2253025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10934" y="1688230"/>
            <a:ext cx="4229763" cy="1774940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146622" y="2346559"/>
            <a:ext cx="9295950" cy="212992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602658" y="3414824"/>
            <a:ext cx="1850879" cy="2268656"/>
            <a:chOff x="9602658" y="3414824"/>
            <a:chExt cx="1850879" cy="22686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02658" y="3414824"/>
              <a:ext cx="1850879" cy="226865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428730" y="4045978"/>
            <a:ext cx="5835641" cy="5835641"/>
            <a:chOff x="5428730" y="4045978"/>
            <a:chExt cx="5835641" cy="5835641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6283126" y="4900801"/>
              <a:ext cx="4126849" cy="4125994"/>
              <a:chOff x="6283126" y="4900801"/>
              <a:chExt cx="4126849" cy="4125994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00000">
                <a:off x="6283126" y="4900801"/>
                <a:ext cx="4126849" cy="4125994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6123648" y="4740896"/>
              <a:ext cx="2151641" cy="2151641"/>
              <a:chOff x="6123648" y="4740896"/>
              <a:chExt cx="2151641" cy="2151641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123648" y="4740896"/>
                <a:ext cx="2151641" cy="215164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8417812" y="4740896"/>
              <a:ext cx="2151641" cy="2151641"/>
              <a:chOff x="8417812" y="4740896"/>
              <a:chExt cx="2151641" cy="2151641"/>
            </a:xfrm>
          </p:grpSpPr>
          <p:pic>
            <p:nvPicPr>
              <p:cNvPr id="24" name="Object 23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417812" y="4740896"/>
                <a:ext cx="2151641" cy="2151641"/>
              </a:xfrm>
              <a:prstGeom prst="rect">
                <a:avLst/>
              </a:prstGeom>
            </p:spPr>
          </p:pic>
        </p:grpSp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7585" y="5113690"/>
              <a:ext cx="1931235" cy="1321321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6123648" y="7035060"/>
              <a:ext cx="2151641" cy="2151641"/>
              <a:chOff x="6123648" y="7035060"/>
              <a:chExt cx="2151641" cy="215164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6123648" y="7035060"/>
                <a:ext cx="2151641" cy="215164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8417812" y="7035060"/>
              <a:ext cx="2151641" cy="2151641"/>
              <a:chOff x="8417812" y="7035060"/>
              <a:chExt cx="2151641" cy="2151641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417812" y="7035060"/>
                <a:ext cx="2151641" cy="2151641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43425" y="5113694"/>
              <a:ext cx="1931235" cy="1321321"/>
            </a:xfrm>
            <a:prstGeom prst="rect">
              <a:avLst/>
            </a:prstGeom>
          </p:spPr>
        </p:pic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243424" y="7407859"/>
              <a:ext cx="1931235" cy="1321321"/>
            </a:xfrm>
            <a:prstGeom prst="rect">
              <a:avLst/>
            </a:prstGeom>
          </p:spPr>
        </p:pic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537585" y="7407859"/>
              <a:ext cx="1931232" cy="132131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719251" y="8343503"/>
            <a:ext cx="2281605" cy="1520920"/>
            <a:chOff x="9719251" y="8343503"/>
            <a:chExt cx="2281605" cy="152092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719251" y="8343503"/>
              <a:ext cx="2281605" cy="152092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4779994" y="8504771"/>
            <a:ext cx="2207093" cy="1359651"/>
            <a:chOff x="4779994" y="8504771"/>
            <a:chExt cx="2207093" cy="135965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779994" y="8504771"/>
              <a:ext cx="2207093" cy="13596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23" y="115013"/>
            <a:ext cx="1844407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2906338" cy="132171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216" y="1839693"/>
            <a:ext cx="3889962" cy="177494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0850" y="6978835"/>
            <a:ext cx="4484912" cy="14199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5223" y="3393640"/>
            <a:ext cx="2405094" cy="2996812"/>
            <a:chOff x="1605223" y="3393640"/>
            <a:chExt cx="2405094" cy="299681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329" y="1958322"/>
              <a:ext cx="4810189" cy="5993625"/>
            </a:xfrm>
            <a:prstGeom prst="rect">
              <a:avLst/>
            </a:prstGeom>
          </p:spPr>
        </p:pic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5223" y="3393640"/>
              <a:ext cx="2405094" cy="2996812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58557" y="1825924"/>
            <a:ext cx="4229762" cy="177494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283133" y="3393640"/>
            <a:ext cx="3719448" cy="2996812"/>
            <a:chOff x="7283133" y="3393640"/>
            <a:chExt cx="3719448" cy="299681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07707" y="1973843"/>
              <a:ext cx="7438896" cy="5993625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83133" y="3393640"/>
              <a:ext cx="3719448" cy="299681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351710" y="6978832"/>
            <a:ext cx="3895568" cy="336143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236660" y="3283559"/>
            <a:ext cx="3718596" cy="3718596"/>
            <a:chOff x="13236660" y="3283559"/>
            <a:chExt cx="3718596" cy="3718596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481963" y="1521803"/>
              <a:ext cx="7437191" cy="7437191"/>
            </a:xfrm>
            <a:prstGeom prst="rect">
              <a:avLst/>
            </a:prstGeom>
          </p:spPr>
        </p:pic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236660" y="3283559"/>
              <a:ext cx="3718596" cy="371859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3236660" y="3283559"/>
            <a:ext cx="1366249" cy="1272412"/>
            <a:chOff x="13236660" y="3283559"/>
            <a:chExt cx="1366249" cy="1272412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236660" y="3283559"/>
              <a:ext cx="1366249" cy="1272412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520902" y="1839693"/>
            <a:ext cx="4834135" cy="177494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910440" y="6978832"/>
            <a:ext cx="4220884" cy="23906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02960" y="1126100"/>
            <a:ext cx="18519690" cy="493714"/>
            <a:chOff x="-102960" y="1126100"/>
            <a:chExt cx="18519690" cy="493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960" y="1126100"/>
              <a:ext cx="18519690" cy="493714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219906" y="115013"/>
            <a:ext cx="1844407" cy="760210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443810" y="9847334"/>
            <a:ext cx="883344" cy="570158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09345" y="121753"/>
            <a:ext cx="4914414" cy="132171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59278" y="2076619"/>
            <a:ext cx="4856628" cy="1529044"/>
            <a:chOff x="759278" y="2076619"/>
            <a:chExt cx="4856628" cy="152904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9278" y="2076619"/>
              <a:ext cx="4856628" cy="152904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56989" y="2772054"/>
            <a:ext cx="6194538" cy="7299503"/>
            <a:chOff x="156989" y="2772054"/>
            <a:chExt cx="6194538" cy="729950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56989" y="2772054"/>
              <a:ext cx="6194538" cy="7299503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47818" y="2252573"/>
            <a:ext cx="3815992" cy="177494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30706" y="3605663"/>
            <a:ext cx="965940" cy="1264635"/>
            <a:chOff x="730706" y="3605663"/>
            <a:chExt cx="965940" cy="12646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0706" y="3605663"/>
              <a:ext cx="965940" cy="12646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50580" y="5009524"/>
            <a:ext cx="1130310" cy="1302272"/>
            <a:chOff x="650580" y="5009524"/>
            <a:chExt cx="1130310" cy="130227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0580" y="5009524"/>
              <a:ext cx="1130310" cy="130227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86373" y="6269425"/>
            <a:ext cx="2800098" cy="1400049"/>
            <a:chOff x="-186373" y="6269425"/>
            <a:chExt cx="2800098" cy="140004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186373" y="6269425"/>
              <a:ext cx="2800098" cy="14000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414104" y="7370479"/>
            <a:ext cx="1624186" cy="1624186"/>
            <a:chOff x="414104" y="7370479"/>
            <a:chExt cx="1624186" cy="16241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4104" y="7370479"/>
              <a:ext cx="1624186" cy="16241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0" y="8634615"/>
            <a:ext cx="2538512" cy="1332719"/>
            <a:chOff x="0" y="8634615"/>
            <a:chExt cx="2538512" cy="1332719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0" y="8634615"/>
              <a:ext cx="2538512" cy="1332719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087313" y="3783314"/>
            <a:ext cx="1940675" cy="159744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077786" y="5063833"/>
            <a:ext cx="2916496" cy="1597445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66992" y="6218636"/>
            <a:ext cx="1593808" cy="177494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87309" y="7603243"/>
            <a:ext cx="2206216" cy="1597445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087309" y="8718186"/>
            <a:ext cx="2743497" cy="1597445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0525364" y="2170206"/>
            <a:ext cx="4856628" cy="1529044"/>
            <a:chOff x="10525364" y="2170206"/>
            <a:chExt cx="4856628" cy="1529044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25364" y="2170206"/>
              <a:ext cx="4856628" cy="152904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8464139" y="2815861"/>
            <a:ext cx="8979592" cy="7299503"/>
            <a:chOff x="8464139" y="2815861"/>
            <a:chExt cx="8979592" cy="7299503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10800000">
              <a:off x="8464139" y="2815861"/>
              <a:ext cx="8979592" cy="7299503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113907" y="2346163"/>
            <a:ext cx="3682038" cy="1774937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6289751" y="5615629"/>
            <a:ext cx="2112612" cy="946900"/>
            <a:chOff x="6289751" y="5615629"/>
            <a:chExt cx="2112612" cy="946900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289751" y="5615629"/>
              <a:ext cx="2112612" cy="946900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289751" y="6281082"/>
            <a:ext cx="2112612" cy="946900"/>
            <a:chOff x="6289751" y="6281082"/>
            <a:chExt cx="2112612" cy="94690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10800000">
              <a:off x="6289751" y="6281082"/>
              <a:ext cx="2112612" cy="94690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8813993" y="4550354"/>
            <a:ext cx="2498099" cy="779830"/>
            <a:chOff x="8813993" y="4550354"/>
            <a:chExt cx="2498099" cy="77983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813993" y="4550354"/>
              <a:ext cx="2498099" cy="77983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464139" y="5570414"/>
            <a:ext cx="2856683" cy="1702782"/>
            <a:chOff x="8464139" y="5570414"/>
            <a:chExt cx="2856683" cy="1702782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464139" y="5570414"/>
              <a:ext cx="2856683" cy="1702782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652584" y="7347155"/>
            <a:ext cx="2711139" cy="1722371"/>
            <a:chOff x="8652584" y="7347155"/>
            <a:chExt cx="2711139" cy="1722371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652584" y="7347155"/>
              <a:ext cx="2711139" cy="1722371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11180862" y="4403176"/>
            <a:ext cx="1984050" cy="1597445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1134195" y="5882205"/>
            <a:ext cx="2407557" cy="1597445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11134195" y="7506309"/>
            <a:ext cx="2306328" cy="1597445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4822082" y="4885399"/>
            <a:ext cx="2372679" cy="3072814"/>
            <a:chOff x="14822082" y="4885399"/>
            <a:chExt cx="2372679" cy="3072814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822082" y="4885399"/>
              <a:ext cx="2372679" cy="30728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3116300" y="5615629"/>
            <a:ext cx="1683245" cy="946900"/>
            <a:chOff x="13116300" y="5615629"/>
            <a:chExt cx="1683245" cy="946900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3116300" y="5615629"/>
              <a:ext cx="1683245" cy="946900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3116300" y="6281082"/>
            <a:ext cx="1666710" cy="946900"/>
            <a:chOff x="13116300" y="6281082"/>
            <a:chExt cx="1666710" cy="946900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 rot="-10800000">
              <a:off x="13116300" y="6281082"/>
              <a:ext cx="1666710" cy="946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2021-10-02T15:03:46Z</dcterms:created>
  <dcterms:modified xsi:type="dcterms:W3CDTF">2021-10-02T15:03:46Z</dcterms:modified>
</cp:coreProperties>
</file>