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73" r:id="rId3"/>
    <p:sldId id="265" r:id="rId4"/>
    <p:sldId id="257" r:id="rId5"/>
    <p:sldId id="258" r:id="rId6"/>
    <p:sldId id="275" r:id="rId7"/>
    <p:sldId id="274" r:id="rId8"/>
    <p:sldId id="259" r:id="rId9"/>
    <p:sldId id="261" r:id="rId10"/>
    <p:sldId id="260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6" r:id="rId19"/>
    <p:sldId id="270" r:id="rId20"/>
    <p:sldId id="271" r:id="rId21"/>
    <p:sldId id="272" r:id="rId22"/>
  </p:sldIdLst>
  <p:sldSz cx="25199975" cy="1440021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1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B30226"/>
    <a:srgbClr val="82B0D2"/>
    <a:srgbClr val="96C37D"/>
    <a:srgbClr val="FFBE7A"/>
    <a:srgbClr val="A9B8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4" autoAdjust="0"/>
    <p:restoredTop sz="94286" autoAdjust="0"/>
  </p:normalViewPr>
  <p:slideViewPr>
    <p:cSldViewPr snapToGrid="0" showGuides="1">
      <p:cViewPr varScale="1">
        <p:scale>
          <a:sx n="46" d="100"/>
          <a:sy n="46" d="100"/>
        </p:scale>
        <p:origin x="1434" y="72"/>
      </p:cViewPr>
      <p:guideLst>
        <p:guide orient="horz" pos="4581"/>
        <p:guide pos="79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94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89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0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84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1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00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39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68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667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4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3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7A3B-4E4C-4B2F-83C5-A438395C1EC1}" type="datetimeFigureOut">
              <a:rPr lang="en-SG" smtClean="0"/>
              <a:t>28/6/2023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0997-D0DC-4F1E-88E7-9B440AE61D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0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0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6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850.png"/><Relationship Id="rId18" Type="http://schemas.openxmlformats.org/officeDocument/2006/relationships/image" Target="../media/image110.png"/><Relationship Id="rId3" Type="http://schemas.openxmlformats.org/officeDocument/2006/relationships/image" Target="../media/image101.png"/><Relationship Id="rId21" Type="http://schemas.openxmlformats.org/officeDocument/2006/relationships/image" Target="../media/image930.png"/><Relationship Id="rId7" Type="http://schemas.openxmlformats.org/officeDocument/2006/relationships/image" Target="../media/image790.png"/><Relationship Id="rId12" Type="http://schemas.openxmlformats.org/officeDocument/2006/relationships/image" Target="../media/image107.png"/><Relationship Id="rId17" Type="http://schemas.openxmlformats.org/officeDocument/2006/relationships/image" Target="../media/image109.png"/><Relationship Id="rId2" Type="http://schemas.openxmlformats.org/officeDocument/2006/relationships/image" Target="../media/image100.png"/><Relationship Id="rId16" Type="http://schemas.openxmlformats.org/officeDocument/2006/relationships/image" Target="../media/image108.png"/><Relationship Id="rId20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5" Type="http://schemas.openxmlformats.org/officeDocument/2006/relationships/image" Target="../media/image870.png"/><Relationship Id="rId10" Type="http://schemas.openxmlformats.org/officeDocument/2006/relationships/image" Target="../media/image105.png"/><Relationship Id="rId19" Type="http://schemas.openxmlformats.org/officeDocument/2006/relationships/image" Target="../media/image111.png"/><Relationship Id="rId4" Type="http://schemas.openxmlformats.org/officeDocument/2006/relationships/image" Target="../media/image102.png"/><Relationship Id="rId9" Type="http://schemas.openxmlformats.org/officeDocument/2006/relationships/image" Target="../media/image104.png"/><Relationship Id="rId14" Type="http://schemas.openxmlformats.org/officeDocument/2006/relationships/image" Target="../media/image860.png"/><Relationship Id="rId22" Type="http://schemas.openxmlformats.org/officeDocument/2006/relationships/image" Target="../media/image9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990.png"/><Relationship Id="rId18" Type="http://schemas.openxmlformats.org/officeDocument/2006/relationships/image" Target="../media/image118.png"/><Relationship Id="rId3" Type="http://schemas.openxmlformats.org/officeDocument/2006/relationships/image" Target="../media/image101.png"/><Relationship Id="rId21" Type="http://schemas.openxmlformats.org/officeDocument/2006/relationships/image" Target="../media/image1070.png"/><Relationship Id="rId7" Type="http://schemas.openxmlformats.org/officeDocument/2006/relationships/image" Target="../media/image790.png"/><Relationship Id="rId12" Type="http://schemas.openxmlformats.org/officeDocument/2006/relationships/image" Target="../media/image115.png"/><Relationship Id="rId17" Type="http://schemas.openxmlformats.org/officeDocument/2006/relationships/image" Target="../media/image117.png"/><Relationship Id="rId2" Type="http://schemas.openxmlformats.org/officeDocument/2006/relationships/image" Target="../media/image100.png"/><Relationship Id="rId16" Type="http://schemas.openxmlformats.org/officeDocument/2006/relationships/image" Target="../media/image116.png"/><Relationship Id="rId20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114.png"/><Relationship Id="rId5" Type="http://schemas.openxmlformats.org/officeDocument/2006/relationships/image" Target="../media/image103.png"/><Relationship Id="rId15" Type="http://schemas.openxmlformats.org/officeDocument/2006/relationships/image" Target="../media/image1010.png"/><Relationship Id="rId10" Type="http://schemas.openxmlformats.org/officeDocument/2006/relationships/image" Target="../media/image113.png"/><Relationship Id="rId19" Type="http://schemas.openxmlformats.org/officeDocument/2006/relationships/image" Target="../media/image119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Relationship Id="rId14" Type="http://schemas.openxmlformats.org/officeDocument/2006/relationships/image" Target="../media/image1000.png"/><Relationship Id="rId22" Type="http://schemas.openxmlformats.org/officeDocument/2006/relationships/image" Target="../media/image10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0.png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标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12342" r="19612" b="11218"/>
          <a:stretch>
            <a:fillRect/>
          </a:stretch>
        </p:blipFill>
        <p:spPr>
          <a:xfrm>
            <a:off x="4815740" y="5577572"/>
            <a:ext cx="1828234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534" y="5577572"/>
            <a:ext cx="1814595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10" name="文本框 9"/>
          <p:cNvSpPr txBox="1"/>
          <p:nvPr/>
        </p:nvSpPr>
        <p:spPr>
          <a:xfrm>
            <a:off x="5577201" y="73506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77437" y="73528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6211681" y="6391741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grpSp>
        <p:nvGrpSpPr>
          <p:cNvPr id="38" name="组合 37"/>
          <p:cNvGrpSpPr/>
          <p:nvPr/>
        </p:nvGrpSpPr>
        <p:grpSpPr>
          <a:xfrm>
            <a:off x="7831029" y="5043793"/>
            <a:ext cx="2909100" cy="2867558"/>
            <a:chOff x="3201520" y="1272687"/>
            <a:chExt cx="2909100" cy="2867558"/>
          </a:xfrm>
        </p:grpSpPr>
        <p:sp>
          <p:nvSpPr>
            <p:cNvPr id="35" name="梯形 34"/>
            <p:cNvSpPr/>
            <p:nvPr/>
          </p:nvSpPr>
          <p:spPr>
            <a:xfrm rot="5400000">
              <a:off x="3222291" y="1251916"/>
              <a:ext cx="2867558" cy="2909100"/>
            </a:xfrm>
            <a:prstGeom prst="trapezoid">
              <a:avLst>
                <a:gd name="adj" fmla="val 2476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365214" y="1579867"/>
              <a:ext cx="864562" cy="2253198"/>
            </a:xfrm>
            <a:prstGeom prst="cube">
              <a:avLst>
                <a:gd name="adj" fmla="val 68180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870544" y="1780233"/>
              <a:ext cx="864562" cy="1852467"/>
            </a:xfrm>
            <a:prstGeom prst="cube">
              <a:avLst>
                <a:gd name="adj" fmla="val 58026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4422527" y="2070047"/>
              <a:ext cx="864562" cy="1272838"/>
            </a:xfrm>
            <a:prstGeom prst="cube">
              <a:avLst>
                <a:gd name="adj" fmla="val 35181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5118940" y="2298520"/>
              <a:ext cx="864562" cy="815893"/>
            </a:xfrm>
            <a:prstGeom prst="cube">
              <a:avLst>
                <a:gd name="adj" fmla="val 26720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4" name="箭头: 右 33"/>
          <p:cNvSpPr/>
          <p:nvPr/>
        </p:nvSpPr>
        <p:spPr>
          <a:xfrm>
            <a:off x="7446737" y="6387835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sp>
        <p:nvSpPr>
          <p:cNvPr id="36" name="文本框 35"/>
          <p:cNvSpPr txBox="1"/>
          <p:nvPr/>
        </p:nvSpPr>
        <p:spPr>
          <a:xfrm>
            <a:off x="7754183" y="514067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39" name="箭头: 右 38"/>
          <p:cNvSpPr/>
          <p:nvPr/>
        </p:nvSpPr>
        <p:spPr>
          <a:xfrm>
            <a:off x="10781789" y="6387835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grpSp>
        <p:nvGrpSpPr>
          <p:cNvPr id="53" name="组合 52"/>
          <p:cNvGrpSpPr/>
          <p:nvPr/>
        </p:nvGrpSpPr>
        <p:grpSpPr>
          <a:xfrm>
            <a:off x="11186633" y="5746793"/>
            <a:ext cx="144000" cy="1461558"/>
            <a:chOff x="6151147" y="1973849"/>
            <a:chExt cx="144000" cy="1461558"/>
          </a:xfrm>
        </p:grpSpPr>
        <p:sp>
          <p:nvSpPr>
            <p:cNvPr id="40" name="矩形 39"/>
            <p:cNvSpPr/>
            <p:nvPr/>
          </p:nvSpPr>
          <p:spPr>
            <a:xfrm>
              <a:off x="6151147" y="2218188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1147" y="2339609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51147" y="2461934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51147" y="2582160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矩形 43"/>
            <p:cNvSpPr/>
            <p:nvPr/>
          </p:nvSpPr>
          <p:spPr>
            <a:xfrm>
              <a:off x="6151147" y="2704724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矩形 44"/>
            <p:cNvSpPr/>
            <p:nvPr/>
          </p:nvSpPr>
          <p:spPr>
            <a:xfrm>
              <a:off x="6151147" y="2824306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51147" y="294772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矩形 46"/>
            <p:cNvSpPr/>
            <p:nvPr/>
          </p:nvSpPr>
          <p:spPr>
            <a:xfrm>
              <a:off x="6151147" y="306964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矩形 48"/>
            <p:cNvSpPr/>
            <p:nvPr/>
          </p:nvSpPr>
          <p:spPr>
            <a:xfrm>
              <a:off x="6151147" y="319156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51147" y="331348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矩形 50"/>
            <p:cNvSpPr/>
            <p:nvPr/>
          </p:nvSpPr>
          <p:spPr>
            <a:xfrm>
              <a:off x="6151147" y="2095769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1147" y="1973849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箭头: 右 53"/>
          <p:cNvSpPr/>
          <p:nvPr/>
        </p:nvSpPr>
        <p:spPr>
          <a:xfrm>
            <a:off x="11434505" y="6387835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sp>
        <p:nvSpPr>
          <p:cNvPr id="55" name="梯形 54"/>
          <p:cNvSpPr/>
          <p:nvPr/>
        </p:nvSpPr>
        <p:spPr>
          <a:xfrm rot="16200000" flipH="1">
            <a:off x="11900033" y="5023022"/>
            <a:ext cx="2867558" cy="2909100"/>
          </a:xfrm>
          <a:prstGeom prst="trapezoid">
            <a:avLst>
              <a:gd name="adj" fmla="val 2476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文本框 55"/>
          <p:cNvSpPr txBox="1"/>
          <p:nvPr/>
        </p:nvSpPr>
        <p:spPr>
          <a:xfrm>
            <a:off x="13948482" y="519278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5062" y="5577572"/>
            <a:ext cx="1814595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grpSp>
        <p:nvGrpSpPr>
          <p:cNvPr id="67" name="组合 66"/>
          <p:cNvGrpSpPr/>
          <p:nvPr/>
        </p:nvGrpSpPr>
        <p:grpSpPr>
          <a:xfrm>
            <a:off x="13623098" y="2497383"/>
            <a:ext cx="2469798" cy="1800000"/>
            <a:chOff x="13290935" y="2473277"/>
            <a:chExt cx="2469798" cy="144000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58664" y="2473277"/>
              <a:ext cx="1402069" cy="1440000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89869" y="2473277"/>
              <a:ext cx="1398229" cy="1440000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21052" y="2473277"/>
              <a:ext cx="1398249" cy="1440000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52235" y="2473277"/>
              <a:ext cx="1398249" cy="1440000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290935" y="2473277"/>
              <a:ext cx="1390732" cy="1440000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</p:grpSp>
      <p:sp>
        <p:nvSpPr>
          <p:cNvPr id="59" name="箭头: 右 58"/>
          <p:cNvSpPr/>
          <p:nvPr/>
        </p:nvSpPr>
        <p:spPr>
          <a:xfrm>
            <a:off x="14893666" y="6387834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sp>
        <p:nvSpPr>
          <p:cNvPr id="60" name="箭头: 右 59"/>
          <p:cNvSpPr/>
          <p:nvPr/>
        </p:nvSpPr>
        <p:spPr>
          <a:xfrm>
            <a:off x="16180599" y="6387834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pic>
        <p:nvPicPr>
          <p:cNvPr id="58" name="图片 57" descr="图标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12342" r="19612" b="11218"/>
          <a:stretch>
            <a:fillRect/>
          </a:stretch>
        </p:blipFill>
        <p:spPr>
          <a:xfrm>
            <a:off x="16087465" y="5551339"/>
            <a:ext cx="1828234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1278" y="2497383"/>
            <a:ext cx="1800000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64" name="箭头: 右 63"/>
          <p:cNvSpPr/>
          <p:nvPr/>
        </p:nvSpPr>
        <p:spPr>
          <a:xfrm>
            <a:off x="7617219" y="3307646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5109" y="2497383"/>
            <a:ext cx="1804851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66" name="箭头: 右 65"/>
          <p:cNvSpPr/>
          <p:nvPr/>
        </p:nvSpPr>
        <p:spPr>
          <a:xfrm>
            <a:off x="8960033" y="3307646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 dirty="0"/>
          </a:p>
        </p:txBody>
      </p:sp>
      <p:sp>
        <p:nvSpPr>
          <p:cNvPr id="68" name="箭头: 右 67"/>
          <p:cNvSpPr/>
          <p:nvPr/>
        </p:nvSpPr>
        <p:spPr>
          <a:xfrm flipH="1">
            <a:off x="13399748" y="3307646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 dirty="0"/>
          </a:p>
        </p:txBody>
      </p:sp>
      <p:grpSp>
        <p:nvGrpSpPr>
          <p:cNvPr id="74" name="组合 73"/>
          <p:cNvGrpSpPr/>
          <p:nvPr/>
        </p:nvGrpSpPr>
        <p:grpSpPr>
          <a:xfrm>
            <a:off x="9383778" y="2693395"/>
            <a:ext cx="1229235" cy="1407979"/>
            <a:chOff x="6178013" y="2758055"/>
            <a:chExt cx="1229235" cy="1407979"/>
          </a:xfrm>
        </p:grpSpPr>
        <p:sp>
          <p:nvSpPr>
            <p:cNvPr id="65" name="梯形 64"/>
            <p:cNvSpPr/>
            <p:nvPr/>
          </p:nvSpPr>
          <p:spPr>
            <a:xfrm rot="5400000">
              <a:off x="6088641" y="2847427"/>
              <a:ext cx="1407979" cy="1229235"/>
            </a:xfrm>
            <a:prstGeom prst="trapezoid">
              <a:avLst>
                <a:gd name="adj" fmla="val 3291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208175" y="3310278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Domain-net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019164" y="2669976"/>
            <a:ext cx="1229235" cy="1407979"/>
            <a:chOff x="11183388" y="2824328"/>
            <a:chExt cx="1229235" cy="1407979"/>
          </a:xfrm>
        </p:grpSpPr>
        <p:sp>
          <p:nvSpPr>
            <p:cNvPr id="71" name="梯形 70"/>
            <p:cNvSpPr/>
            <p:nvPr/>
          </p:nvSpPr>
          <p:spPr>
            <a:xfrm rot="16200000" flipH="1">
              <a:off x="11094016" y="2913700"/>
              <a:ext cx="1407979" cy="1229235"/>
            </a:xfrm>
            <a:prstGeom prst="trapezoid">
              <a:avLst>
                <a:gd name="adj" fmla="val 3291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203932" y="3397893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Physics-net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186633" y="4449662"/>
            <a:ext cx="144000" cy="973473"/>
            <a:chOff x="6151147" y="2461934"/>
            <a:chExt cx="144000" cy="973473"/>
          </a:xfrm>
          <a:solidFill>
            <a:srgbClr val="96C37D"/>
          </a:solidFill>
        </p:grpSpPr>
        <p:sp>
          <p:nvSpPr>
            <p:cNvPr id="78" name="矩形 77"/>
            <p:cNvSpPr/>
            <p:nvPr/>
          </p:nvSpPr>
          <p:spPr>
            <a:xfrm>
              <a:off x="6151147" y="2461934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矩形 78"/>
            <p:cNvSpPr/>
            <p:nvPr/>
          </p:nvSpPr>
          <p:spPr>
            <a:xfrm>
              <a:off x="6151147" y="2582160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1147" y="2704724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矩形 80"/>
            <p:cNvSpPr/>
            <p:nvPr/>
          </p:nvSpPr>
          <p:spPr>
            <a:xfrm>
              <a:off x="6151147" y="2824306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矩形 81"/>
            <p:cNvSpPr/>
            <p:nvPr/>
          </p:nvSpPr>
          <p:spPr>
            <a:xfrm>
              <a:off x="6151147" y="294772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矩形 82"/>
            <p:cNvSpPr/>
            <p:nvPr/>
          </p:nvSpPr>
          <p:spPr>
            <a:xfrm>
              <a:off x="6151147" y="306964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矩形 83"/>
            <p:cNvSpPr/>
            <p:nvPr/>
          </p:nvSpPr>
          <p:spPr>
            <a:xfrm>
              <a:off x="6151147" y="319156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1147" y="331348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8" name="十字形 87"/>
          <p:cNvSpPr/>
          <p:nvPr/>
        </p:nvSpPr>
        <p:spPr>
          <a:xfrm>
            <a:off x="11187323" y="5505917"/>
            <a:ext cx="143310" cy="143310"/>
          </a:xfrm>
          <a:prstGeom prst="plus">
            <a:avLst>
              <a:gd name="adj" fmla="val 4134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6" name="连接符: 曲线 95"/>
          <p:cNvCxnSpPr>
            <a:stCxn id="70" idx="3"/>
            <a:endCxn id="78" idx="0"/>
          </p:cNvCxnSpPr>
          <p:nvPr/>
        </p:nvCxnSpPr>
        <p:spPr>
          <a:xfrm>
            <a:off x="10582850" y="3399507"/>
            <a:ext cx="675785" cy="1050155"/>
          </a:xfrm>
          <a:prstGeom prst="curvedConnector2">
            <a:avLst/>
          </a:prstGeom>
          <a:ln w="5715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/>
          <p:cNvCxnSpPr>
            <a:stCxn id="71" idx="0"/>
            <a:endCxn id="78" idx="0"/>
          </p:cNvCxnSpPr>
          <p:nvPr/>
        </p:nvCxnSpPr>
        <p:spPr>
          <a:xfrm rot="10800000" flipV="1">
            <a:off x="11258636" y="3373964"/>
            <a:ext cx="760529" cy="1075696"/>
          </a:xfrm>
          <a:prstGeom prst="curvedConnector2">
            <a:avLst/>
          </a:prstGeom>
          <a:ln w="5715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319088" y="4749598"/>
            <a:ext cx="101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101" name="十字形 100"/>
          <p:cNvSpPr/>
          <p:nvPr/>
        </p:nvSpPr>
        <p:spPr>
          <a:xfrm>
            <a:off x="11185805" y="7278960"/>
            <a:ext cx="143310" cy="143310"/>
          </a:xfrm>
          <a:prstGeom prst="plus">
            <a:avLst>
              <a:gd name="adj" fmla="val 4134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矩形 101"/>
          <p:cNvSpPr/>
          <p:nvPr/>
        </p:nvSpPr>
        <p:spPr>
          <a:xfrm>
            <a:off x="11188566" y="7480700"/>
            <a:ext cx="144000" cy="121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矩形 102"/>
          <p:cNvSpPr/>
          <p:nvPr/>
        </p:nvSpPr>
        <p:spPr>
          <a:xfrm>
            <a:off x="11188566" y="7602620"/>
            <a:ext cx="144000" cy="121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矩形 103"/>
          <p:cNvSpPr/>
          <p:nvPr/>
        </p:nvSpPr>
        <p:spPr>
          <a:xfrm>
            <a:off x="11188566" y="7724540"/>
            <a:ext cx="144000" cy="121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文本框 104"/>
          <p:cNvSpPr txBox="1"/>
          <p:nvPr/>
        </p:nvSpPr>
        <p:spPr>
          <a:xfrm>
            <a:off x="10345191" y="7776903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Points Coordinates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87017C-6AF8-6D2D-7587-BB738A5AE37D}"/>
              </a:ext>
            </a:extLst>
          </p:cNvPr>
          <p:cNvGrpSpPr/>
          <p:nvPr/>
        </p:nvGrpSpPr>
        <p:grpSpPr>
          <a:xfrm>
            <a:off x="12469768" y="5791916"/>
            <a:ext cx="2000165" cy="1371315"/>
            <a:chOff x="10669541" y="5842991"/>
            <a:chExt cx="2000165" cy="1371315"/>
          </a:xfrm>
        </p:grpSpPr>
        <p:sp>
          <p:nvSpPr>
            <p:cNvPr id="133" name="椭圆 132"/>
            <p:cNvSpPr/>
            <p:nvPr/>
          </p:nvSpPr>
          <p:spPr>
            <a:xfrm>
              <a:off x="10669541" y="584785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0669541" y="6131604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10669541" y="642064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10669541" y="670808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0669541" y="6992206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1120869" y="585395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1120869" y="6137704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1120869" y="642674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1120869" y="671418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11120869" y="6998306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11563654" y="584785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11563654" y="6131604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11563654" y="642064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11563654" y="670808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11563654" y="6992206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2010921" y="5842991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2010921" y="6126745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2010921" y="6415789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2010921" y="6703229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12010921" y="6987347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2453706" y="641942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6" name="直接箭头连接符 165"/>
            <p:cNvCxnSpPr>
              <a:stCxn id="133" idx="6"/>
              <a:endCxn id="145" idx="2"/>
            </p:cNvCxnSpPr>
            <p:nvPr/>
          </p:nvCxnSpPr>
          <p:spPr>
            <a:xfrm>
              <a:off x="10885541" y="5955850"/>
              <a:ext cx="235328" cy="61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endCxn id="146" idx="2"/>
            </p:cNvCxnSpPr>
            <p:nvPr/>
          </p:nvCxnSpPr>
          <p:spPr>
            <a:xfrm>
              <a:off x="10889602" y="5958900"/>
              <a:ext cx="231267" cy="28680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10893663" y="5963747"/>
              <a:ext cx="215301" cy="56851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10898197" y="5980170"/>
              <a:ext cx="210767" cy="84201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endCxn id="149" idx="2"/>
            </p:cNvCxnSpPr>
            <p:nvPr/>
          </p:nvCxnSpPr>
          <p:spPr>
            <a:xfrm>
              <a:off x="10889248" y="5961575"/>
              <a:ext cx="231621" cy="11447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41" idx="6"/>
            </p:cNvCxnSpPr>
            <p:nvPr/>
          </p:nvCxnSpPr>
          <p:spPr>
            <a:xfrm flipV="1">
              <a:off x="10885541" y="5964625"/>
              <a:ext cx="237181" cy="27497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146" idx="2"/>
            </p:cNvCxnSpPr>
            <p:nvPr/>
          </p:nvCxnSpPr>
          <p:spPr>
            <a:xfrm>
              <a:off x="10890199" y="6234473"/>
              <a:ext cx="230670" cy="112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147" idx="2"/>
            </p:cNvCxnSpPr>
            <p:nvPr/>
          </p:nvCxnSpPr>
          <p:spPr>
            <a:xfrm>
              <a:off x="10889364" y="6241401"/>
              <a:ext cx="231505" cy="29334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endCxn id="148" idx="2"/>
            </p:cNvCxnSpPr>
            <p:nvPr/>
          </p:nvCxnSpPr>
          <p:spPr>
            <a:xfrm>
              <a:off x="10884540" y="6236651"/>
              <a:ext cx="236329" cy="5855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46" idx="2"/>
            </p:cNvCxnSpPr>
            <p:nvPr/>
          </p:nvCxnSpPr>
          <p:spPr>
            <a:xfrm flipV="1">
              <a:off x="10888640" y="6245704"/>
              <a:ext cx="232229" cy="28809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145" idx="2"/>
            </p:cNvCxnSpPr>
            <p:nvPr/>
          </p:nvCxnSpPr>
          <p:spPr>
            <a:xfrm flipV="1">
              <a:off x="10884540" y="5961950"/>
              <a:ext cx="236329" cy="57497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147" idx="2"/>
            </p:cNvCxnSpPr>
            <p:nvPr/>
          </p:nvCxnSpPr>
          <p:spPr>
            <a:xfrm flipV="1">
              <a:off x="10888804" y="6534748"/>
              <a:ext cx="232065" cy="130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endCxn id="148" idx="2"/>
            </p:cNvCxnSpPr>
            <p:nvPr/>
          </p:nvCxnSpPr>
          <p:spPr>
            <a:xfrm>
              <a:off x="10882534" y="6544891"/>
              <a:ext cx="238335" cy="27729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>
              <a:endCxn id="149" idx="2"/>
            </p:cNvCxnSpPr>
            <p:nvPr/>
          </p:nvCxnSpPr>
          <p:spPr>
            <a:xfrm>
              <a:off x="10880280" y="6541951"/>
              <a:ext cx="240589" cy="564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endCxn id="145" idx="2"/>
            </p:cNvCxnSpPr>
            <p:nvPr/>
          </p:nvCxnSpPr>
          <p:spPr>
            <a:xfrm flipV="1">
              <a:off x="10888677" y="5961950"/>
              <a:ext cx="232192" cy="8567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>
              <a:endCxn id="146" idx="2"/>
            </p:cNvCxnSpPr>
            <p:nvPr/>
          </p:nvCxnSpPr>
          <p:spPr>
            <a:xfrm flipV="1">
              <a:off x="10890530" y="6245704"/>
              <a:ext cx="230339" cy="57050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>
              <a:endCxn id="147" idx="2"/>
            </p:cNvCxnSpPr>
            <p:nvPr/>
          </p:nvCxnSpPr>
          <p:spPr>
            <a:xfrm flipV="1">
              <a:off x="10889086" y="6534748"/>
              <a:ext cx="231783" cy="28267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>
              <a:endCxn id="148" idx="2"/>
            </p:cNvCxnSpPr>
            <p:nvPr/>
          </p:nvCxnSpPr>
          <p:spPr>
            <a:xfrm>
              <a:off x="10890939" y="6813632"/>
              <a:ext cx="229930" cy="855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endCxn id="149" idx="2"/>
            </p:cNvCxnSpPr>
            <p:nvPr/>
          </p:nvCxnSpPr>
          <p:spPr>
            <a:xfrm>
              <a:off x="10885541" y="6813632"/>
              <a:ext cx="235328" cy="29267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>
              <a:endCxn id="149" idx="2"/>
            </p:cNvCxnSpPr>
            <p:nvPr/>
          </p:nvCxnSpPr>
          <p:spPr>
            <a:xfrm>
              <a:off x="10890802" y="7103754"/>
              <a:ext cx="230067" cy="25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endCxn id="148" idx="2"/>
            </p:cNvCxnSpPr>
            <p:nvPr/>
          </p:nvCxnSpPr>
          <p:spPr>
            <a:xfrm flipV="1">
              <a:off x="10883262" y="6822188"/>
              <a:ext cx="237607" cy="2797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endCxn id="147" idx="2"/>
            </p:cNvCxnSpPr>
            <p:nvPr/>
          </p:nvCxnSpPr>
          <p:spPr>
            <a:xfrm flipV="1">
              <a:off x="10890533" y="6534748"/>
              <a:ext cx="230336" cy="5647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endCxn id="146" idx="2"/>
            </p:cNvCxnSpPr>
            <p:nvPr/>
          </p:nvCxnSpPr>
          <p:spPr>
            <a:xfrm flipV="1">
              <a:off x="10892309" y="6245704"/>
              <a:ext cx="228560" cy="85378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endCxn id="145" idx="2"/>
            </p:cNvCxnSpPr>
            <p:nvPr/>
          </p:nvCxnSpPr>
          <p:spPr>
            <a:xfrm flipV="1">
              <a:off x="10889591" y="5961950"/>
              <a:ext cx="231278" cy="114281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/>
            <p:nvPr/>
          </p:nvCxnSpPr>
          <p:spPr>
            <a:xfrm>
              <a:off x="11322413" y="5943888"/>
              <a:ext cx="235328" cy="61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/>
            <p:nvPr/>
          </p:nvCxnSpPr>
          <p:spPr>
            <a:xfrm>
              <a:off x="11326474" y="5946938"/>
              <a:ext cx="231267" cy="28680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/>
            <p:nvPr/>
          </p:nvCxnSpPr>
          <p:spPr>
            <a:xfrm>
              <a:off x="11330535" y="5951785"/>
              <a:ext cx="215301" cy="56851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>
              <a:off x="11335069" y="5968208"/>
              <a:ext cx="210767" cy="84201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>
              <a:off x="11326120" y="5949613"/>
              <a:ext cx="231621" cy="11447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 flipV="1">
              <a:off x="11322413" y="5952663"/>
              <a:ext cx="237181" cy="27497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>
              <a:off x="11327071" y="6222511"/>
              <a:ext cx="230670" cy="112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11326236" y="6229439"/>
              <a:ext cx="231505" cy="29334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11321412" y="6224689"/>
              <a:ext cx="236329" cy="5855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 flipV="1">
              <a:off x="11325512" y="6233742"/>
              <a:ext cx="232229" cy="28809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 flipV="1">
              <a:off x="11321412" y="5949988"/>
              <a:ext cx="236329" cy="57497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V="1">
              <a:off x="11325676" y="6522786"/>
              <a:ext cx="232065" cy="130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>
              <a:off x="11319406" y="6532929"/>
              <a:ext cx="238335" cy="27729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>
              <a:off x="11317152" y="6529989"/>
              <a:ext cx="240589" cy="564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flipV="1">
              <a:off x="11325549" y="5949988"/>
              <a:ext cx="232192" cy="8567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 flipV="1">
              <a:off x="11327402" y="6233742"/>
              <a:ext cx="230339" cy="57050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/>
            <p:nvPr/>
          </p:nvCxnSpPr>
          <p:spPr>
            <a:xfrm flipV="1">
              <a:off x="11325958" y="6522786"/>
              <a:ext cx="231783" cy="28267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11327811" y="6801670"/>
              <a:ext cx="229930" cy="855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>
              <a:off x="11322413" y="6801670"/>
              <a:ext cx="235328" cy="29267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>
              <a:off x="11327674" y="7091792"/>
              <a:ext cx="230067" cy="25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11320134" y="6810226"/>
              <a:ext cx="237607" cy="2797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V="1">
              <a:off x="11327405" y="6522786"/>
              <a:ext cx="230336" cy="5647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 flipV="1">
              <a:off x="11329181" y="6233742"/>
              <a:ext cx="228560" cy="85378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/>
            <p:nvPr/>
          </p:nvCxnSpPr>
          <p:spPr>
            <a:xfrm flipV="1">
              <a:off x="11326463" y="5949988"/>
              <a:ext cx="231278" cy="114281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/>
            <p:nvPr/>
          </p:nvCxnSpPr>
          <p:spPr>
            <a:xfrm>
              <a:off x="11779611" y="5949167"/>
              <a:ext cx="235328" cy="61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>
              <a:off x="11783672" y="5952217"/>
              <a:ext cx="231267" cy="28680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>
              <a:off x="11787733" y="5957064"/>
              <a:ext cx="215301" cy="56851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>
              <a:off x="11792267" y="5973487"/>
              <a:ext cx="210767" cy="84201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>
              <a:off x="11783318" y="5954892"/>
              <a:ext cx="231621" cy="11447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 flipV="1">
              <a:off x="11779611" y="5957942"/>
              <a:ext cx="237181" cy="27497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>
              <a:off x="11784269" y="6227790"/>
              <a:ext cx="230670" cy="112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>
              <a:off x="11783434" y="6234718"/>
              <a:ext cx="231505" cy="29334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1778610" y="6229968"/>
              <a:ext cx="236329" cy="5855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V="1">
              <a:off x="11782710" y="6239021"/>
              <a:ext cx="232229" cy="28809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1778610" y="5955267"/>
              <a:ext cx="236329" cy="57497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 flipV="1">
              <a:off x="11782874" y="6528065"/>
              <a:ext cx="232065" cy="130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/>
            <p:nvPr/>
          </p:nvCxnSpPr>
          <p:spPr>
            <a:xfrm>
              <a:off x="11776604" y="6538208"/>
              <a:ext cx="238335" cy="27729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/>
            <p:nvPr/>
          </p:nvCxnSpPr>
          <p:spPr>
            <a:xfrm>
              <a:off x="11774350" y="6535268"/>
              <a:ext cx="240589" cy="564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箭头连接符 252"/>
            <p:cNvCxnSpPr/>
            <p:nvPr/>
          </p:nvCxnSpPr>
          <p:spPr>
            <a:xfrm flipV="1">
              <a:off x="11782747" y="5955267"/>
              <a:ext cx="232192" cy="8567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/>
            <p:nvPr/>
          </p:nvCxnSpPr>
          <p:spPr>
            <a:xfrm flipV="1">
              <a:off x="11784600" y="6239021"/>
              <a:ext cx="230339" cy="57050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/>
            <p:nvPr/>
          </p:nvCxnSpPr>
          <p:spPr>
            <a:xfrm flipV="1">
              <a:off x="11783156" y="6528065"/>
              <a:ext cx="231783" cy="28267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>
              <a:off x="11785009" y="6806949"/>
              <a:ext cx="229930" cy="855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/>
            <p:nvPr/>
          </p:nvCxnSpPr>
          <p:spPr>
            <a:xfrm>
              <a:off x="11779611" y="6806949"/>
              <a:ext cx="235328" cy="29267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/>
            <p:nvPr/>
          </p:nvCxnSpPr>
          <p:spPr>
            <a:xfrm>
              <a:off x="11784872" y="7097071"/>
              <a:ext cx="230067" cy="25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/>
            <p:nvPr/>
          </p:nvCxnSpPr>
          <p:spPr>
            <a:xfrm flipV="1">
              <a:off x="11777332" y="6815505"/>
              <a:ext cx="237607" cy="2797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箭头连接符 259"/>
            <p:cNvCxnSpPr/>
            <p:nvPr/>
          </p:nvCxnSpPr>
          <p:spPr>
            <a:xfrm flipV="1">
              <a:off x="11784603" y="6528065"/>
              <a:ext cx="230336" cy="5647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箭头连接符 260"/>
            <p:cNvCxnSpPr/>
            <p:nvPr/>
          </p:nvCxnSpPr>
          <p:spPr>
            <a:xfrm flipV="1">
              <a:off x="11786379" y="6239021"/>
              <a:ext cx="228560" cy="85378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/>
            <p:nvPr/>
          </p:nvCxnSpPr>
          <p:spPr>
            <a:xfrm flipV="1">
              <a:off x="11783661" y="5955267"/>
              <a:ext cx="231278" cy="114281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>
              <a:endCxn id="162" idx="2"/>
            </p:cNvCxnSpPr>
            <p:nvPr/>
          </p:nvCxnSpPr>
          <p:spPr>
            <a:xfrm>
              <a:off x="12226921" y="5957326"/>
              <a:ext cx="226785" cy="57009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箭头连接符 264"/>
            <p:cNvCxnSpPr>
              <a:endCxn id="162" idx="2"/>
            </p:cNvCxnSpPr>
            <p:nvPr/>
          </p:nvCxnSpPr>
          <p:spPr>
            <a:xfrm>
              <a:off x="12229819" y="6245994"/>
              <a:ext cx="223887" cy="28142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箭头连接符 266"/>
            <p:cNvCxnSpPr>
              <a:endCxn id="162" idx="2"/>
            </p:cNvCxnSpPr>
            <p:nvPr/>
          </p:nvCxnSpPr>
          <p:spPr>
            <a:xfrm>
              <a:off x="12232208" y="6524065"/>
              <a:ext cx="221498" cy="3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箭头连接符 268"/>
            <p:cNvCxnSpPr>
              <a:endCxn id="162" idx="2"/>
            </p:cNvCxnSpPr>
            <p:nvPr/>
          </p:nvCxnSpPr>
          <p:spPr>
            <a:xfrm flipV="1">
              <a:off x="12225635" y="6527420"/>
              <a:ext cx="228071" cy="28042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>
              <a:endCxn id="162" idx="2"/>
            </p:cNvCxnSpPr>
            <p:nvPr/>
          </p:nvCxnSpPr>
          <p:spPr>
            <a:xfrm flipV="1">
              <a:off x="12225635" y="6527420"/>
              <a:ext cx="228071" cy="58163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45875" y="4484328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Design Domain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F633D7-BDAF-9953-950D-1BE7D89B1D5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275487" y="444903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Physical Fields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44C903-C7F5-925D-68B9-0D871962F4EB}"/>
              </a:ext>
            </a:extLst>
          </p:cNvPr>
          <p:cNvSpPr txBox="1"/>
          <p:nvPr/>
        </p:nvSpPr>
        <p:spPr>
          <a:xfrm>
            <a:off x="15523850" y="7350616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67253B-ABD7-6E18-FE7C-C43DFD37AE97}"/>
              </a:ext>
            </a:extLst>
          </p:cNvPr>
          <p:cNvSpPr txBox="1"/>
          <p:nvPr/>
        </p:nvSpPr>
        <p:spPr>
          <a:xfrm>
            <a:off x="16847765" y="734793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34BA3E-C58B-BA29-8A34-263F185B4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2"/>
          <a:stretch/>
        </p:blipFill>
        <p:spPr bwMode="auto">
          <a:xfrm>
            <a:off x="-8096026" y="2861045"/>
            <a:ext cx="16037310" cy="66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B3667-9A20-B4E7-39F0-59118B87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428" y="3665968"/>
            <a:ext cx="7584281" cy="503467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4EB17A-7CB1-D3F8-5A2E-71A9D8FF9B25}"/>
              </a:ext>
            </a:extLst>
          </p:cNvPr>
          <p:cNvSpPr/>
          <p:nvPr/>
        </p:nvSpPr>
        <p:spPr>
          <a:xfrm>
            <a:off x="9534127" y="3078480"/>
            <a:ext cx="8564880" cy="6187440"/>
          </a:xfrm>
          <a:prstGeom prst="roundRect">
            <a:avLst>
              <a:gd name="adj" fmla="val 8060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ADF60-1D54-DF34-0148-71E586D53FDC}"/>
              </a:ext>
            </a:extLst>
          </p:cNvPr>
          <p:cNvSpPr txBox="1"/>
          <p:nvPr/>
        </p:nvSpPr>
        <p:spPr>
          <a:xfrm>
            <a:off x="-5129372" y="2309039"/>
            <a:ext cx="5830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Domains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824C3-DE33-C53C-D00F-6EC2A2A54089}"/>
              </a:ext>
            </a:extLst>
          </p:cNvPr>
          <p:cNvSpPr txBox="1"/>
          <p:nvPr/>
        </p:nvSpPr>
        <p:spPr>
          <a:xfrm>
            <a:off x="5227686" y="2309040"/>
            <a:ext cx="21611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1C8A3A-0BC0-658D-B684-1806BCBF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483" y="2461076"/>
            <a:ext cx="10080625" cy="68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1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C95A183-CBB2-11B0-6152-F7B395F35F53}"/>
              </a:ext>
            </a:extLst>
          </p:cNvPr>
          <p:cNvGrpSpPr/>
          <p:nvPr/>
        </p:nvGrpSpPr>
        <p:grpSpPr>
          <a:xfrm>
            <a:off x="8342678" y="1268873"/>
            <a:ext cx="4189728" cy="584775"/>
            <a:chOff x="7393577" y="1268873"/>
            <a:chExt cx="4189728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F1867D-4749-14C6-B4B8-65F57B319828}"/>
                </a:ext>
              </a:extLst>
            </p:cNvPr>
            <p:cNvSpPr txBox="1"/>
            <p:nvPr/>
          </p:nvSpPr>
          <p:spPr>
            <a:xfrm>
              <a:off x="7393577" y="1268873"/>
              <a:ext cx="3256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Load direction: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BD28E1-64DE-422E-8032-F1B6E213DBB3}"/>
                    </a:ext>
                  </a:extLst>
                </p:cNvPr>
                <p:cNvSpPr txBox="1"/>
                <p:nvPr/>
              </p:nvSpPr>
              <p:spPr>
                <a:xfrm>
                  <a:off x="10437542" y="1361205"/>
                  <a:ext cx="11457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BD28E1-64DE-422E-8032-F1B6E213D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542" y="1361205"/>
                  <a:ext cx="1145763" cy="492443"/>
                </a:xfrm>
                <a:prstGeom prst="rect">
                  <a:avLst/>
                </a:prstGeom>
                <a:blipFill>
                  <a:blip r:embed="rId2"/>
                  <a:stretch>
                    <a:fillRect l="-7692" r="-3297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607D4-E15E-6492-8F6B-36C2199F83D5}"/>
              </a:ext>
            </a:extLst>
          </p:cNvPr>
          <p:cNvSpPr>
            <a:spLocks noChangeAspect="1"/>
          </p:cNvSpPr>
          <p:nvPr/>
        </p:nvSpPr>
        <p:spPr>
          <a:xfrm>
            <a:off x="3570098" y="1821900"/>
            <a:ext cx="36000" cy="36000"/>
          </a:xfrm>
          <a:prstGeom prst="rect">
            <a:avLst/>
          </a:prstGeom>
          <a:solidFill>
            <a:srgbClr val="82B0D2"/>
          </a:solidFill>
          <a:ln>
            <a:solidFill>
              <a:srgbClr val="82B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图片 24">
            <a:extLst>
              <a:ext uri="{FF2B5EF4-FFF2-40B4-BE49-F238E27FC236}">
                <a16:creationId xmlns:a16="http://schemas.microsoft.com/office/drawing/2014/main" id="{07D1B15A-4D9A-C7BD-8A46-88DE5623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28" y="439008"/>
            <a:ext cx="12600000" cy="1260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8142BC-10BC-062E-C64B-8F78504F12AA}"/>
              </a:ext>
            </a:extLst>
          </p:cNvPr>
          <p:cNvSpPr>
            <a:spLocks/>
          </p:cNvSpPr>
          <p:nvPr/>
        </p:nvSpPr>
        <p:spPr>
          <a:xfrm>
            <a:off x="8423579" y="10302329"/>
            <a:ext cx="396000" cy="396000"/>
          </a:xfrm>
          <a:prstGeom prst="rect">
            <a:avLst/>
          </a:prstGeom>
          <a:solidFill>
            <a:srgbClr val="B30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5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图标&#10;&#10;描述已自动生成">
            <a:extLst>
              <a:ext uri="{FF2B5EF4-FFF2-40B4-BE49-F238E27FC236}">
                <a16:creationId xmlns:a16="http://schemas.microsoft.com/office/drawing/2014/main" id="{8FB85959-189C-143B-35E1-3D26957B5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12342" r="19612" b="11218"/>
          <a:stretch>
            <a:fillRect/>
          </a:stretch>
        </p:blipFill>
        <p:spPr>
          <a:xfrm>
            <a:off x="1859888" y="3630069"/>
            <a:ext cx="3598784" cy="3543207"/>
          </a:xfrm>
          <a:prstGeom prst="rect">
            <a:avLst/>
          </a:prstGeom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7FFE1EBA-443D-12C5-A212-4C0B201B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16" y="3630068"/>
            <a:ext cx="3571938" cy="3543208"/>
          </a:xfrm>
          <a:prstGeom prst="rect">
            <a:avLst/>
          </a:prstGeom>
        </p:spPr>
      </p:pic>
      <p:pic>
        <p:nvPicPr>
          <p:cNvPr id="7" name="图片 18">
            <a:extLst>
              <a:ext uri="{FF2B5EF4-FFF2-40B4-BE49-F238E27FC236}">
                <a16:creationId xmlns:a16="http://schemas.microsoft.com/office/drawing/2014/main" id="{C978C74A-51FF-18B0-CCDC-639F2B333E0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28" y="9034610"/>
            <a:ext cx="3600000" cy="3600000"/>
          </a:xfrm>
          <a:prstGeom prst="rect">
            <a:avLst/>
          </a:prstGeom>
        </p:spPr>
      </p:pic>
      <p:pic>
        <p:nvPicPr>
          <p:cNvPr id="8" name="图片 19">
            <a:extLst>
              <a:ext uri="{FF2B5EF4-FFF2-40B4-BE49-F238E27FC236}">
                <a16:creationId xmlns:a16="http://schemas.microsoft.com/office/drawing/2014/main" id="{C1E0984E-86BD-F279-FC46-839A0F4FA73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06" y="9034609"/>
            <a:ext cx="3600000" cy="3600000"/>
          </a:xfrm>
          <a:prstGeom prst="rect">
            <a:avLst/>
          </a:prstGeom>
        </p:spPr>
      </p:pic>
      <p:pic>
        <p:nvPicPr>
          <p:cNvPr id="9" name="图片 24">
            <a:extLst>
              <a:ext uri="{FF2B5EF4-FFF2-40B4-BE49-F238E27FC236}">
                <a16:creationId xmlns:a16="http://schemas.microsoft.com/office/drawing/2014/main" id="{45150189-4D83-A19F-D43F-2B0CAA95A92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364784" y="9034609"/>
            <a:ext cx="3600000" cy="3600000"/>
          </a:xfrm>
          <a:prstGeom prst="rect">
            <a:avLst/>
          </a:prstGeom>
        </p:spPr>
      </p:pic>
      <p:pic>
        <p:nvPicPr>
          <p:cNvPr id="10" name="图片 16">
            <a:extLst>
              <a:ext uri="{FF2B5EF4-FFF2-40B4-BE49-F238E27FC236}">
                <a16:creationId xmlns:a16="http://schemas.microsoft.com/office/drawing/2014/main" id="{4254DBFC-3C1B-A043-7ADD-1D6F964CC8E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3119962" y="9006213"/>
            <a:ext cx="3598784" cy="3600000"/>
          </a:xfrm>
          <a:prstGeom prst="rect">
            <a:avLst/>
          </a:prstGeom>
        </p:spPr>
      </p:pic>
      <p:pic>
        <p:nvPicPr>
          <p:cNvPr id="11" name="图片 17">
            <a:extLst>
              <a:ext uri="{FF2B5EF4-FFF2-40B4-BE49-F238E27FC236}">
                <a16:creationId xmlns:a16="http://schemas.microsoft.com/office/drawing/2014/main" id="{93543A9E-4E39-CF47-1EA9-B2EBD9B8902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6873924" y="9034609"/>
            <a:ext cx="3598784" cy="3543207"/>
          </a:xfrm>
          <a:prstGeom prst="rect">
            <a:avLst/>
          </a:prstGeom>
        </p:spPr>
      </p:pic>
      <p:pic>
        <p:nvPicPr>
          <p:cNvPr id="12" name="图片 62">
            <a:extLst>
              <a:ext uri="{FF2B5EF4-FFF2-40B4-BE49-F238E27FC236}">
                <a16:creationId xmlns:a16="http://schemas.microsoft.com/office/drawing/2014/main" id="{264DC735-05EA-D80A-AE32-08DA218501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0298" y="3602281"/>
            <a:ext cx="3598783" cy="3598783"/>
          </a:xfrm>
          <a:prstGeom prst="rect">
            <a:avLst/>
          </a:prstGeom>
        </p:spPr>
      </p:pic>
      <p:pic>
        <p:nvPicPr>
          <p:cNvPr id="13" name="图片 61">
            <a:extLst>
              <a:ext uri="{FF2B5EF4-FFF2-40B4-BE49-F238E27FC236}">
                <a16:creationId xmlns:a16="http://schemas.microsoft.com/office/drawing/2014/main" id="{5DC43CF8-4FD6-A72F-6277-692FC3786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73925" y="3607117"/>
            <a:ext cx="3598783" cy="358911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C0670-78F2-C500-D648-CC246F6314C2}"/>
              </a:ext>
            </a:extLst>
          </p:cNvPr>
          <p:cNvCxnSpPr>
            <a:cxnSpLocks/>
          </p:cNvCxnSpPr>
          <p:nvPr/>
        </p:nvCxnSpPr>
        <p:spPr>
          <a:xfrm>
            <a:off x="5601988" y="5423270"/>
            <a:ext cx="1080000" cy="0"/>
          </a:xfrm>
          <a:prstGeom prst="straightConnector1">
            <a:avLst/>
          </a:prstGeom>
          <a:ln w="76200">
            <a:solidFill>
              <a:srgbClr val="82B0D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AA84A0-1F3F-54A5-5459-F7579444FD35}"/>
              </a:ext>
            </a:extLst>
          </p:cNvPr>
          <p:cNvCxnSpPr>
            <a:cxnSpLocks/>
          </p:cNvCxnSpPr>
          <p:nvPr/>
        </p:nvCxnSpPr>
        <p:spPr>
          <a:xfrm>
            <a:off x="15638746" y="5423270"/>
            <a:ext cx="1080000" cy="0"/>
          </a:xfrm>
          <a:prstGeom prst="straightConnector1">
            <a:avLst/>
          </a:prstGeom>
          <a:ln w="76200">
            <a:solidFill>
              <a:srgbClr val="82B0D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97F57E-4B62-89D4-7990-57A64554894A}"/>
              </a:ext>
            </a:extLst>
          </p:cNvPr>
          <p:cNvSpPr txBox="1"/>
          <p:nvPr/>
        </p:nvSpPr>
        <p:spPr>
          <a:xfrm>
            <a:off x="2262861" y="7226937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Optimal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49F07-D51F-D3B7-9928-A60BB22990D7}"/>
              </a:ext>
            </a:extLst>
          </p:cNvPr>
          <p:cNvSpPr txBox="1"/>
          <p:nvPr/>
        </p:nvSpPr>
        <p:spPr>
          <a:xfrm>
            <a:off x="8259376" y="72307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573A8-D6DA-2E07-04FF-2EADC210B0A1}"/>
              </a:ext>
            </a:extLst>
          </p:cNvPr>
          <p:cNvSpPr txBox="1"/>
          <p:nvPr/>
        </p:nvSpPr>
        <p:spPr>
          <a:xfrm>
            <a:off x="18273206" y="72164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F555-ADAB-4617-789C-7CA4545466F7}"/>
              </a:ext>
            </a:extLst>
          </p:cNvPr>
          <p:cNvSpPr txBox="1"/>
          <p:nvPr/>
        </p:nvSpPr>
        <p:spPr>
          <a:xfrm>
            <a:off x="12447658" y="7226937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Design Domain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235CF-6345-2BFD-F7AE-222A7171E1C1}"/>
              </a:ext>
            </a:extLst>
          </p:cNvPr>
          <p:cNvSpPr txBox="1"/>
          <p:nvPr/>
        </p:nvSpPr>
        <p:spPr>
          <a:xfrm>
            <a:off x="5594370" y="4996271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FC9C3-B760-3965-2789-EB77169B9060}"/>
              </a:ext>
            </a:extLst>
          </p:cNvPr>
          <p:cNvSpPr txBox="1"/>
          <p:nvPr/>
        </p:nvSpPr>
        <p:spPr>
          <a:xfrm>
            <a:off x="15614260" y="4996271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796D1ED-1BB1-3FCD-9D26-3C401E3008F0}"/>
              </a:ext>
            </a:extLst>
          </p:cNvPr>
          <p:cNvSpPr/>
          <p:nvPr/>
        </p:nvSpPr>
        <p:spPr>
          <a:xfrm>
            <a:off x="1580620" y="3423684"/>
            <a:ext cx="9122735" cy="4254399"/>
          </a:xfrm>
          <a:prstGeom prst="roundRect">
            <a:avLst>
              <a:gd name="adj" fmla="val 4171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FC04ECE-D8BE-723D-FC43-456610063779}"/>
              </a:ext>
            </a:extLst>
          </p:cNvPr>
          <p:cNvSpPr/>
          <p:nvPr/>
        </p:nvSpPr>
        <p:spPr>
          <a:xfrm>
            <a:off x="11617378" y="3423683"/>
            <a:ext cx="9122735" cy="4254399"/>
          </a:xfrm>
          <a:prstGeom prst="roundRect">
            <a:avLst>
              <a:gd name="adj" fmla="val 4671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A1880-7A60-554F-C302-5012C4FC1231}"/>
              </a:ext>
            </a:extLst>
          </p:cNvPr>
          <p:cNvSpPr txBox="1"/>
          <p:nvPr/>
        </p:nvSpPr>
        <p:spPr>
          <a:xfrm>
            <a:off x="2264464" y="12634609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Load (x-direction)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B344C-203A-8869-3215-DEE4AAA07A8C}"/>
              </a:ext>
            </a:extLst>
          </p:cNvPr>
          <p:cNvSpPr txBox="1"/>
          <p:nvPr/>
        </p:nvSpPr>
        <p:spPr>
          <a:xfrm>
            <a:off x="6018840" y="12634609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Load (y-direction)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FE943-350E-F8E7-D71F-3ED22AE62100}"/>
              </a:ext>
            </a:extLst>
          </p:cNvPr>
          <p:cNvSpPr txBox="1"/>
          <p:nvPr/>
        </p:nvSpPr>
        <p:spPr>
          <a:xfrm>
            <a:off x="9285103" y="12637739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Displacement constraint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642647-174C-2202-DC9B-5A866992A6B0}"/>
              </a:ext>
            </a:extLst>
          </p:cNvPr>
          <p:cNvSpPr txBox="1"/>
          <p:nvPr/>
        </p:nvSpPr>
        <p:spPr>
          <a:xfrm>
            <a:off x="13997467" y="126346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Stress field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EE0C2A-3A07-D6A1-F772-AAEC446D47BC}"/>
              </a:ext>
            </a:extLst>
          </p:cNvPr>
          <p:cNvSpPr txBox="1"/>
          <p:nvPr/>
        </p:nvSpPr>
        <p:spPr>
          <a:xfrm>
            <a:off x="17751428" y="12606213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Strain field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350AA0-71F7-5E46-FDE4-41376FB0BB02}"/>
              </a:ext>
            </a:extLst>
          </p:cNvPr>
          <p:cNvSpPr/>
          <p:nvPr/>
        </p:nvSpPr>
        <p:spPr>
          <a:xfrm>
            <a:off x="1580620" y="8813479"/>
            <a:ext cx="19159493" cy="4254399"/>
          </a:xfrm>
          <a:prstGeom prst="roundRect">
            <a:avLst>
              <a:gd name="adj" fmla="val 4671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24BF6A-7065-7941-2152-2387F3207D29}"/>
              </a:ext>
            </a:extLst>
          </p:cNvPr>
          <p:cNvSpPr/>
          <p:nvPr/>
        </p:nvSpPr>
        <p:spPr>
          <a:xfrm>
            <a:off x="9493250" y="11852274"/>
            <a:ext cx="108000" cy="104775"/>
          </a:xfrm>
          <a:prstGeom prst="rect">
            <a:avLst/>
          </a:prstGeom>
          <a:solidFill>
            <a:srgbClr val="B30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in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F710130-24E7-03C5-DD80-53A2FC03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42" y="2872771"/>
            <a:ext cx="4320000" cy="4320000"/>
          </a:xfrm>
          <a:prstGeom prst="rect">
            <a:avLst/>
          </a:prstGeom>
        </p:spPr>
      </p:pic>
      <p:pic>
        <p:nvPicPr>
          <p:cNvPr id="7" name="Picture 6" descr="A white lin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B1248CE-B13B-3A75-253A-1063D5493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40" y="2872771"/>
            <a:ext cx="4320000" cy="4320000"/>
          </a:xfrm>
          <a:prstGeom prst="rect">
            <a:avLst/>
          </a:prstGeom>
        </p:spPr>
      </p:pic>
      <p:pic>
        <p:nvPicPr>
          <p:cNvPr id="11" name="Picture 10" descr="A white lin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3C8AF72-716E-006C-6F3B-29DA21B5F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36" y="2872771"/>
            <a:ext cx="4320000" cy="4320000"/>
          </a:xfrm>
          <a:prstGeom prst="rect">
            <a:avLst/>
          </a:prstGeom>
        </p:spPr>
      </p:pic>
      <p:pic>
        <p:nvPicPr>
          <p:cNvPr id="13" name="Picture 12" descr="A picture containing screenshot, colorfulness, rectangle, blue&#10;&#10;Description automatically generated">
            <a:extLst>
              <a:ext uri="{FF2B5EF4-FFF2-40B4-BE49-F238E27FC236}">
                <a16:creationId xmlns:a16="http://schemas.microsoft.com/office/drawing/2014/main" id="{1597B10F-48A6-A0D3-EAD5-F4887F7C4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626803" y="7017160"/>
            <a:ext cx="11411489" cy="5472000"/>
          </a:xfrm>
          <a:prstGeom prst="rect">
            <a:avLst/>
          </a:prstGeom>
        </p:spPr>
      </p:pic>
      <p:pic>
        <p:nvPicPr>
          <p:cNvPr id="15" name="Picture 14" descr="A picture containing screenshot, colorfulness, rectangle, blue&#10;&#10;Description automatically generated">
            <a:extLst>
              <a:ext uri="{FF2B5EF4-FFF2-40B4-BE49-F238E27FC236}">
                <a16:creationId xmlns:a16="http://schemas.microsoft.com/office/drawing/2014/main" id="{ECEF6DF6-D598-FAF1-32B1-58565609F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07757" y="7017160"/>
            <a:ext cx="12171365" cy="5472000"/>
          </a:xfrm>
          <a:prstGeom prst="rect">
            <a:avLst/>
          </a:prstGeom>
        </p:spPr>
      </p:pic>
      <p:pic>
        <p:nvPicPr>
          <p:cNvPr id="19" name="Picture 18" descr="A picture containing screenshot, colorfulness, rectangle, blue&#10;&#10;Description automatically generated">
            <a:extLst>
              <a:ext uri="{FF2B5EF4-FFF2-40B4-BE49-F238E27FC236}">
                <a16:creationId xmlns:a16="http://schemas.microsoft.com/office/drawing/2014/main" id="{25FCB619-D6EC-DC59-75C8-0236CB670A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4" t="10978" r="31891" b="8882"/>
          <a:stretch/>
        </p:blipFill>
        <p:spPr>
          <a:xfrm flipV="1">
            <a:off x="16907363" y="7463927"/>
            <a:ext cx="4430145" cy="4400211"/>
          </a:xfrm>
          <a:prstGeom prst="rect">
            <a:avLst/>
          </a:prstGeom>
        </p:spPr>
      </p:pic>
      <p:pic>
        <p:nvPicPr>
          <p:cNvPr id="22" name="Picture 21" descr="A picture containing screenshot, colorfulness, rectangle, blue&#10;&#10;Description automatically generated">
            <a:extLst>
              <a:ext uri="{FF2B5EF4-FFF2-40B4-BE49-F238E27FC236}">
                <a16:creationId xmlns:a16="http://schemas.microsoft.com/office/drawing/2014/main" id="{610F6172-E627-2E2F-6277-758101C6B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22255" y="7028326"/>
            <a:ext cx="12171365" cy="5472000"/>
          </a:xfrm>
          <a:prstGeom prst="rect">
            <a:avLst/>
          </a:prstGeom>
        </p:spPr>
      </p:pic>
      <p:pic>
        <p:nvPicPr>
          <p:cNvPr id="26" name="Picture 25" descr="A white line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3606101-EE2F-5AB1-45BA-4079F104C0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938" y="2872771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D4E9A7-A821-4058-0758-C0137DBB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74" y="544079"/>
            <a:ext cx="17268627" cy="8953212"/>
          </a:xfrm>
          <a:prstGeom prst="rect">
            <a:avLst/>
          </a:prstGeom>
        </p:spPr>
      </p:pic>
      <p:pic>
        <p:nvPicPr>
          <p:cNvPr id="2" name="图片 1" descr="一群牛在吃草&#10;&#10;低可信度描述已自动生成">
            <a:extLst>
              <a:ext uri="{FF2B5EF4-FFF2-40B4-BE49-F238E27FC236}">
                <a16:creationId xmlns:a16="http://schemas.microsoft.com/office/drawing/2014/main" id="{DCEB3A29-966D-D43E-860D-5D4E289BD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7" b="25069"/>
          <a:stretch/>
        </p:blipFill>
        <p:spPr>
          <a:xfrm>
            <a:off x="1088314" y="8894618"/>
            <a:ext cx="2867366" cy="2880000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1D75D526-17AB-A8AC-C1F3-81005FD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2496" b="25332"/>
          <a:stretch/>
        </p:blipFill>
        <p:spPr>
          <a:xfrm>
            <a:off x="5149168" y="10625563"/>
            <a:ext cx="2887507" cy="2880000"/>
          </a:xfrm>
          <a:prstGeom prst="rect">
            <a:avLst/>
          </a:prstGeom>
        </p:spPr>
      </p:pic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F76537C0-AF93-32D9-382B-8A95FF7ABD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6" b="24963"/>
          <a:stretch/>
        </p:blipFill>
        <p:spPr>
          <a:xfrm>
            <a:off x="9163332" y="10625563"/>
            <a:ext cx="2868779" cy="2880000"/>
          </a:xfrm>
          <a:prstGeom prst="rect">
            <a:avLst/>
          </a:prstGeom>
        </p:spPr>
      </p:pic>
      <p:pic>
        <p:nvPicPr>
          <p:cNvPr id="6" name="图片 5" descr="形状, 箭头&#10;&#10;描述已自动生成">
            <a:extLst>
              <a:ext uri="{FF2B5EF4-FFF2-40B4-BE49-F238E27FC236}">
                <a16:creationId xmlns:a16="http://schemas.microsoft.com/office/drawing/2014/main" id="{BA082E89-FF8B-FD25-BB57-0A5E80C028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00" b="25119"/>
          <a:stretch/>
        </p:blipFill>
        <p:spPr>
          <a:xfrm>
            <a:off x="13158768" y="10625563"/>
            <a:ext cx="2886776" cy="2880000"/>
          </a:xfrm>
          <a:prstGeom prst="rect">
            <a:avLst/>
          </a:prstGeom>
        </p:spPr>
      </p:pic>
      <p:pic>
        <p:nvPicPr>
          <p:cNvPr id="7" name="图片 6" descr="箭头&#10;&#10;中度可信度描述已自动生成">
            <a:extLst>
              <a:ext uri="{FF2B5EF4-FFF2-40B4-BE49-F238E27FC236}">
                <a16:creationId xmlns:a16="http://schemas.microsoft.com/office/drawing/2014/main" id="{300445E1-9706-DFEF-23D7-BD8B874B51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39" b="24987"/>
          <a:stretch/>
        </p:blipFill>
        <p:spPr>
          <a:xfrm>
            <a:off x="17172201" y="10625563"/>
            <a:ext cx="2878606" cy="2880000"/>
          </a:xfrm>
          <a:prstGeom prst="rect">
            <a:avLst/>
          </a:prstGeom>
        </p:spPr>
      </p:pic>
      <p:pic>
        <p:nvPicPr>
          <p:cNvPr id="8" name="图片 7" descr="箭头&#10;&#10;描述已自动生成">
            <a:extLst>
              <a:ext uri="{FF2B5EF4-FFF2-40B4-BE49-F238E27FC236}">
                <a16:creationId xmlns:a16="http://schemas.microsoft.com/office/drawing/2014/main" id="{9C1549FB-EABC-8ABC-F04E-EFEDEC9A9C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2528" b="25133"/>
          <a:stretch/>
        </p:blipFill>
        <p:spPr>
          <a:xfrm>
            <a:off x="21234301" y="8894618"/>
            <a:ext cx="2877360" cy="2880000"/>
          </a:xfrm>
          <a:prstGeom prst="rect">
            <a:avLst/>
          </a:prstGeom>
        </p:spPr>
      </p:pic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A495399-CB4E-D9A7-D32B-DCF9A3A4700A}"/>
              </a:ext>
            </a:extLst>
          </p:cNvPr>
          <p:cNvCxnSpPr>
            <a:cxnSpLocks/>
          </p:cNvCxnSpPr>
          <p:nvPr/>
        </p:nvCxnSpPr>
        <p:spPr>
          <a:xfrm rot="5400000">
            <a:off x="1861754" y="5356938"/>
            <a:ext cx="4197925" cy="2877436"/>
          </a:xfrm>
          <a:prstGeom prst="curvedConnector3">
            <a:avLst/>
          </a:prstGeom>
          <a:ln w="127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0B7493B7-016C-60E3-6BE8-5F10F267E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10376" y="8243018"/>
            <a:ext cx="4765092" cy="1"/>
          </a:xfrm>
          <a:prstGeom prst="curvedConnector3">
            <a:avLst/>
          </a:prstGeom>
          <a:ln w="127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CF8D3332-6509-1585-9F81-F247624CD1AA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7696263" y="7724104"/>
            <a:ext cx="4300962" cy="1501956"/>
          </a:xfrm>
          <a:prstGeom prst="curvedConnector3">
            <a:avLst/>
          </a:prstGeom>
          <a:ln w="127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AF4105A-FB3F-9589-2097-3B2FB7EE8D77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11807707" y="7831113"/>
            <a:ext cx="3829907" cy="1758992"/>
          </a:xfrm>
          <a:prstGeom prst="curvedConnector3">
            <a:avLst/>
          </a:prstGeom>
          <a:ln w="127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FE001CC-3DBB-D6E4-ED0B-8ECB2A9F6A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16112" y="7435082"/>
            <a:ext cx="3829905" cy="2551053"/>
          </a:xfrm>
          <a:prstGeom prst="curvedConnector3">
            <a:avLst/>
          </a:prstGeom>
          <a:ln w="127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E26C35C4-310F-C352-94A8-11C1C73F718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444832" y="6806049"/>
            <a:ext cx="2228149" cy="2088569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4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A334342-5996-1F5B-0017-CC3BEBC23B9E}"/>
              </a:ext>
            </a:extLst>
          </p:cNvPr>
          <p:cNvSpPr/>
          <p:nvPr/>
        </p:nvSpPr>
        <p:spPr>
          <a:xfrm>
            <a:off x="1014125" y="1204551"/>
            <a:ext cx="23171726" cy="11991109"/>
          </a:xfrm>
          <a:prstGeom prst="roundRect">
            <a:avLst>
              <a:gd name="adj" fmla="val 47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AE8F35-1BF6-9335-04D7-5490E7E942A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4" r="25026" b="50257"/>
          <a:stretch/>
        </p:blipFill>
        <p:spPr bwMode="auto">
          <a:xfrm>
            <a:off x="14227191" y="194143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6615B-99B8-D127-A1AB-1D0D13A366DD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79" b="50599"/>
          <a:stretch/>
        </p:blipFill>
        <p:spPr bwMode="auto">
          <a:xfrm>
            <a:off x="2042086" y="957878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A76007F2-F0F6-1EC8-5C8D-7FF8A30B37E5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0" r="24941" b="51366"/>
          <a:stretch/>
        </p:blipFill>
        <p:spPr>
          <a:xfrm>
            <a:off x="14227191" y="5760106"/>
            <a:ext cx="2880000" cy="2880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214663A-949B-54ED-3855-08A396E696EE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33" b="50257"/>
          <a:stretch/>
        </p:blipFill>
        <p:spPr bwMode="auto">
          <a:xfrm>
            <a:off x="2042086" y="194143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95C9AE1-858A-37F0-FBA4-272FC436B5E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3" r="24979" b="50599"/>
          <a:stretch/>
        </p:blipFill>
        <p:spPr bwMode="auto">
          <a:xfrm>
            <a:off x="14255426" y="957878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 descr="徽标&#10;&#10;描述已自动生成">
            <a:extLst>
              <a:ext uri="{FF2B5EF4-FFF2-40B4-BE49-F238E27FC236}">
                <a16:creationId xmlns:a16="http://schemas.microsoft.com/office/drawing/2014/main" id="{E79DCC62-6795-723D-4246-73D20885C223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41" b="51366"/>
          <a:stretch/>
        </p:blipFill>
        <p:spPr>
          <a:xfrm>
            <a:off x="2020176" y="5760106"/>
            <a:ext cx="2880000" cy="2880000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7A42B4C4-C9D1-36D3-BFF5-4EEEC19F8EA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0" t="49974" r="75012" b="-1"/>
          <a:stretch/>
        </p:blipFill>
        <p:spPr bwMode="auto">
          <a:xfrm>
            <a:off x="17271886" y="195806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17AB98CC-3F17-26C9-525E-7013FAE43EB6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50171" r="74949"/>
          <a:stretch/>
        </p:blipFill>
        <p:spPr bwMode="auto">
          <a:xfrm>
            <a:off x="17271698" y="962141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E39D6824-CF4F-974F-2AF7-354C12F04D66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t="49986" r="75030"/>
          <a:stretch/>
        </p:blipFill>
        <p:spPr bwMode="auto">
          <a:xfrm>
            <a:off x="17271698" y="576010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514B29A7-472E-EDAF-5553-849A61EF32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9" t="49986" r="37467"/>
          <a:stretch/>
        </p:blipFill>
        <p:spPr bwMode="auto">
          <a:xfrm>
            <a:off x="20316205" y="57609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09782595-4B3B-CDFC-411D-24F5EAD2CEA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t="50171" r="37558"/>
          <a:stretch/>
        </p:blipFill>
        <p:spPr bwMode="auto">
          <a:xfrm>
            <a:off x="20316205" y="962141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54D19-67BB-50E9-2EF9-2D5EAB1C804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6" t="49974" r="37522" b="-1"/>
          <a:stretch/>
        </p:blipFill>
        <p:spPr bwMode="auto">
          <a:xfrm>
            <a:off x="20316581" y="194143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17A96D5-5C7B-2003-E732-95797758D4B0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r="74858" b="50257"/>
          <a:stretch/>
        </p:blipFill>
        <p:spPr bwMode="auto">
          <a:xfrm>
            <a:off x="5093106" y="194143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3E259EC-DA78-FFC8-83FB-E6A0EC9F2C5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r="62504" b="50257"/>
          <a:stretch/>
        </p:blipFill>
        <p:spPr bwMode="auto">
          <a:xfrm>
            <a:off x="8137801" y="194143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1CF912D1-AD56-22AA-7F81-1B328E06CA7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 r="50030" b="50257"/>
          <a:stretch/>
        </p:blipFill>
        <p:spPr bwMode="auto">
          <a:xfrm>
            <a:off x="11182496" y="194143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1EADD076-7E81-6492-69BB-4F44EEBCA147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 r="74929" b="51366"/>
          <a:stretch/>
        </p:blipFill>
        <p:spPr>
          <a:xfrm>
            <a:off x="5093106" y="5760106"/>
            <a:ext cx="2880000" cy="288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A15C3345-BAAC-CC14-D393-C073CD2EF37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4" r="62497" b="51366"/>
          <a:stretch/>
        </p:blipFill>
        <p:spPr>
          <a:xfrm>
            <a:off x="8166036" y="5760106"/>
            <a:ext cx="2880000" cy="2880000"/>
          </a:xfrm>
          <a:prstGeom prst="rect">
            <a:avLst/>
          </a:prstGeom>
        </p:spPr>
      </p:pic>
      <p:pic>
        <p:nvPicPr>
          <p:cNvPr id="21" name="图片 20" descr="徽标&#10;&#10;描述已自动生成">
            <a:extLst>
              <a:ext uri="{FF2B5EF4-FFF2-40B4-BE49-F238E27FC236}">
                <a16:creationId xmlns:a16="http://schemas.microsoft.com/office/drawing/2014/main" id="{E937A8E2-B558-F837-7D9E-7B65BF778ED3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6" r="49986" b="51366"/>
          <a:stretch/>
        </p:blipFill>
        <p:spPr>
          <a:xfrm>
            <a:off x="11238966" y="5760106"/>
            <a:ext cx="2880000" cy="2880000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C3F7C995-C888-9C50-0B64-859569B1A0FF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r="74954" b="50599"/>
          <a:stretch/>
        </p:blipFill>
        <p:spPr bwMode="auto">
          <a:xfrm>
            <a:off x="5092153" y="957878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085CD2AC-A62B-5100-460F-2F7D1CC54CC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0" r="62493" b="50599"/>
          <a:stretch/>
        </p:blipFill>
        <p:spPr bwMode="auto">
          <a:xfrm>
            <a:off x="8143170" y="957878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F47EA3B-D79D-F93B-0C3C-8EFC4159D64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5" r="50032" b="50599"/>
          <a:stretch/>
        </p:blipFill>
        <p:spPr bwMode="auto">
          <a:xfrm>
            <a:off x="11238966" y="957878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3132CE8-7EDE-0123-50A9-03D24741F369}"/>
              </a:ext>
            </a:extLst>
          </p:cNvPr>
          <p:cNvSpPr txBox="1"/>
          <p:nvPr/>
        </p:nvSpPr>
        <p:spPr>
          <a:xfrm>
            <a:off x="1246909" y="1382971"/>
            <a:ext cx="247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908683-D7C1-B9AC-8224-C1FF457FB4C7}"/>
              </a:ext>
            </a:extLst>
          </p:cNvPr>
          <p:cNvSpPr txBox="1"/>
          <p:nvPr/>
        </p:nvSpPr>
        <p:spPr>
          <a:xfrm>
            <a:off x="1246909" y="5236886"/>
            <a:ext cx="454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Without Topological Loss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F68E64-87DE-C9E3-9900-51941C0084EC}"/>
              </a:ext>
            </a:extLst>
          </p:cNvPr>
          <p:cNvSpPr txBox="1"/>
          <p:nvPr/>
        </p:nvSpPr>
        <p:spPr>
          <a:xfrm>
            <a:off x="1196891" y="9055560"/>
            <a:ext cx="3987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With Topological Loss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B07AAC-CF8F-C073-BDBD-06E71FFAB2B0}"/>
              </a:ext>
            </a:extLst>
          </p:cNvPr>
          <p:cNvSpPr/>
          <p:nvPr/>
        </p:nvSpPr>
        <p:spPr>
          <a:xfrm>
            <a:off x="3793283" y="7806349"/>
            <a:ext cx="807434" cy="72657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4A8D1A7-FA92-6E02-0F53-0E612F8177F4}"/>
              </a:ext>
            </a:extLst>
          </p:cNvPr>
          <p:cNvSpPr/>
          <p:nvPr/>
        </p:nvSpPr>
        <p:spPr>
          <a:xfrm>
            <a:off x="3793283" y="11607516"/>
            <a:ext cx="807434" cy="72657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597C5B-839E-75C3-810D-A0C124BC446A}"/>
              </a:ext>
            </a:extLst>
          </p:cNvPr>
          <p:cNvSpPr/>
          <p:nvPr/>
        </p:nvSpPr>
        <p:spPr>
          <a:xfrm>
            <a:off x="6107548" y="6499312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5F9774-F528-C02F-7735-31F9E11545A4}"/>
              </a:ext>
            </a:extLst>
          </p:cNvPr>
          <p:cNvSpPr/>
          <p:nvPr/>
        </p:nvSpPr>
        <p:spPr>
          <a:xfrm>
            <a:off x="6107548" y="10266267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07B08C6-5C58-3B78-B627-CC20991963F2}"/>
              </a:ext>
            </a:extLst>
          </p:cNvPr>
          <p:cNvSpPr/>
          <p:nvPr/>
        </p:nvSpPr>
        <p:spPr>
          <a:xfrm>
            <a:off x="9318453" y="7239900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DD4DD4-F294-ACF1-B288-03DA57421739}"/>
              </a:ext>
            </a:extLst>
          </p:cNvPr>
          <p:cNvSpPr/>
          <p:nvPr/>
        </p:nvSpPr>
        <p:spPr>
          <a:xfrm>
            <a:off x="9318453" y="11021159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6C5B6B-BEED-EAE9-0787-485491B4128C}"/>
              </a:ext>
            </a:extLst>
          </p:cNvPr>
          <p:cNvSpPr/>
          <p:nvPr/>
        </p:nvSpPr>
        <p:spPr>
          <a:xfrm>
            <a:off x="12155545" y="5746166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3E55B66-FC09-9508-65C1-5BEC32F309D1}"/>
              </a:ext>
            </a:extLst>
          </p:cNvPr>
          <p:cNvSpPr/>
          <p:nvPr/>
        </p:nvSpPr>
        <p:spPr>
          <a:xfrm>
            <a:off x="12136556" y="9554685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B749EDB-F93E-E5A4-FE01-0562709767E9}"/>
              </a:ext>
            </a:extLst>
          </p:cNvPr>
          <p:cNvSpPr/>
          <p:nvPr/>
        </p:nvSpPr>
        <p:spPr>
          <a:xfrm>
            <a:off x="14918796" y="7988490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94901A9-7D7A-2112-7355-CCEEB55A6A16}"/>
              </a:ext>
            </a:extLst>
          </p:cNvPr>
          <p:cNvSpPr/>
          <p:nvPr/>
        </p:nvSpPr>
        <p:spPr>
          <a:xfrm>
            <a:off x="14918796" y="11849796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555CDD3-9002-B9DC-6EA4-D7A307C12E14}"/>
              </a:ext>
            </a:extLst>
          </p:cNvPr>
          <p:cNvSpPr/>
          <p:nvPr/>
        </p:nvSpPr>
        <p:spPr>
          <a:xfrm>
            <a:off x="17691006" y="7043220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6AFE2A-DDFA-93C9-FF58-910BF6C5F5B3}"/>
              </a:ext>
            </a:extLst>
          </p:cNvPr>
          <p:cNvSpPr/>
          <p:nvPr/>
        </p:nvSpPr>
        <p:spPr>
          <a:xfrm>
            <a:off x="17713845" y="10917883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707937-CCB9-69BD-1905-0DE57E1E5C31}"/>
              </a:ext>
            </a:extLst>
          </p:cNvPr>
          <p:cNvSpPr/>
          <p:nvPr/>
        </p:nvSpPr>
        <p:spPr>
          <a:xfrm>
            <a:off x="20652961" y="6875092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EC5ACF-9D85-3E6C-4FAF-CA501EB3AF0E}"/>
              </a:ext>
            </a:extLst>
          </p:cNvPr>
          <p:cNvSpPr/>
          <p:nvPr/>
        </p:nvSpPr>
        <p:spPr>
          <a:xfrm>
            <a:off x="20595902" y="10888584"/>
            <a:ext cx="688106" cy="6516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74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一群牛在吃草&#10;&#10;低可信度描述已自动生成">
            <a:extLst>
              <a:ext uri="{FF2B5EF4-FFF2-40B4-BE49-F238E27FC236}">
                <a16:creationId xmlns:a16="http://schemas.microsoft.com/office/drawing/2014/main" id="{EDFDC212-B4A1-5593-34E5-9B08C9274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7" b="25069"/>
          <a:stretch/>
        </p:blipFill>
        <p:spPr>
          <a:xfrm>
            <a:off x="2888474" y="2037010"/>
            <a:ext cx="2867366" cy="2880000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CD7887CD-E67E-3236-5601-29AFB9D8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2496" b="25332"/>
          <a:stretch/>
        </p:blipFill>
        <p:spPr>
          <a:xfrm>
            <a:off x="5954615" y="2036618"/>
            <a:ext cx="2887507" cy="2880000"/>
          </a:xfrm>
          <a:prstGeom prst="rect">
            <a:avLst/>
          </a:prstGeom>
        </p:spPr>
      </p:pic>
      <p:pic>
        <p:nvPicPr>
          <p:cNvPr id="12" name="图片 11" descr="形状, 箭头&#10;&#10;描述已自动生成">
            <a:extLst>
              <a:ext uri="{FF2B5EF4-FFF2-40B4-BE49-F238E27FC236}">
                <a16:creationId xmlns:a16="http://schemas.microsoft.com/office/drawing/2014/main" id="{107442CB-FDC8-FA9E-A6D7-027141F55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6" b="24963"/>
          <a:stretch/>
        </p:blipFill>
        <p:spPr>
          <a:xfrm>
            <a:off x="9116562" y="2033192"/>
            <a:ext cx="2868779" cy="2880000"/>
          </a:xfrm>
          <a:prstGeom prst="rect">
            <a:avLst/>
          </a:prstGeom>
        </p:spPr>
      </p:pic>
      <p:pic>
        <p:nvPicPr>
          <p:cNvPr id="18" name="图片 17" descr="形状, 箭头&#10;&#10;描述已自动生成">
            <a:extLst>
              <a:ext uri="{FF2B5EF4-FFF2-40B4-BE49-F238E27FC236}">
                <a16:creationId xmlns:a16="http://schemas.microsoft.com/office/drawing/2014/main" id="{D9F25DD6-D89E-5F4D-2F71-1D7D88570F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00" b="25119"/>
          <a:stretch/>
        </p:blipFill>
        <p:spPr>
          <a:xfrm>
            <a:off x="12198927" y="2062326"/>
            <a:ext cx="2886776" cy="2880000"/>
          </a:xfrm>
          <a:prstGeom prst="rect">
            <a:avLst/>
          </a:prstGeom>
        </p:spPr>
      </p:pic>
      <p:pic>
        <p:nvPicPr>
          <p:cNvPr id="36" name="图片 35" descr="箭头&#10;&#10;中度可信度描述已自动生成">
            <a:extLst>
              <a:ext uri="{FF2B5EF4-FFF2-40B4-BE49-F238E27FC236}">
                <a16:creationId xmlns:a16="http://schemas.microsoft.com/office/drawing/2014/main" id="{44EE0990-83C8-AE78-4038-C6759CA9C2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39" b="24987"/>
          <a:stretch/>
        </p:blipFill>
        <p:spPr>
          <a:xfrm>
            <a:off x="15437831" y="2096659"/>
            <a:ext cx="2878606" cy="2880000"/>
          </a:xfrm>
          <a:prstGeom prst="rect">
            <a:avLst/>
          </a:prstGeom>
        </p:spPr>
      </p:pic>
      <p:pic>
        <p:nvPicPr>
          <p:cNvPr id="45" name="图片 44" descr="箭头&#10;&#10;描述已自动生成">
            <a:extLst>
              <a:ext uri="{FF2B5EF4-FFF2-40B4-BE49-F238E27FC236}">
                <a16:creationId xmlns:a16="http://schemas.microsoft.com/office/drawing/2014/main" id="{4AC5259F-0306-234E-F8B1-0858FCBCD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2528" b="25133"/>
          <a:stretch/>
        </p:blipFill>
        <p:spPr>
          <a:xfrm>
            <a:off x="18667541" y="2140528"/>
            <a:ext cx="287736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FC2B33-4D2E-006F-B345-760F6136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7" y="818618"/>
            <a:ext cx="2999085" cy="2999085"/>
          </a:xfrm>
          <a:prstGeom prst="rect">
            <a:avLst/>
          </a:prstGeom>
        </p:spPr>
      </p:pic>
      <p:sp>
        <p:nvSpPr>
          <p:cNvPr id="5" name="等腰三角形 21">
            <a:extLst>
              <a:ext uri="{FF2B5EF4-FFF2-40B4-BE49-F238E27FC236}">
                <a16:creationId xmlns:a16="http://schemas.microsoft.com/office/drawing/2014/main" id="{2AE75203-60AD-2CE8-5F6F-C00852B0F453}"/>
              </a:ext>
            </a:extLst>
          </p:cNvPr>
          <p:cNvSpPr/>
          <p:nvPr/>
        </p:nvSpPr>
        <p:spPr>
          <a:xfrm rot="4259440">
            <a:off x="409504" y="314535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等腰三角形 21">
            <a:extLst>
              <a:ext uri="{FF2B5EF4-FFF2-40B4-BE49-F238E27FC236}">
                <a16:creationId xmlns:a16="http://schemas.microsoft.com/office/drawing/2014/main" id="{CC8A1547-D603-1C92-B77F-97790A980CE7}"/>
              </a:ext>
            </a:extLst>
          </p:cNvPr>
          <p:cNvSpPr/>
          <p:nvPr/>
        </p:nvSpPr>
        <p:spPr>
          <a:xfrm rot="2869381">
            <a:off x="464421" y="338549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等腰三角形 21">
            <a:extLst>
              <a:ext uri="{FF2B5EF4-FFF2-40B4-BE49-F238E27FC236}">
                <a16:creationId xmlns:a16="http://schemas.microsoft.com/office/drawing/2014/main" id="{141C9B33-44F4-5E01-5F21-0CA104FFC05F}"/>
              </a:ext>
            </a:extLst>
          </p:cNvPr>
          <p:cNvSpPr/>
          <p:nvPr/>
        </p:nvSpPr>
        <p:spPr>
          <a:xfrm rot="2131088">
            <a:off x="591546" y="354325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等腰三角形 21">
            <a:extLst>
              <a:ext uri="{FF2B5EF4-FFF2-40B4-BE49-F238E27FC236}">
                <a16:creationId xmlns:a16="http://schemas.microsoft.com/office/drawing/2014/main" id="{A65AF368-0068-814F-D726-ABCA1C77567E}"/>
              </a:ext>
            </a:extLst>
          </p:cNvPr>
          <p:cNvSpPr/>
          <p:nvPr/>
        </p:nvSpPr>
        <p:spPr>
          <a:xfrm rot="181567">
            <a:off x="826711" y="363307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直接箭头连接符 19">
            <a:extLst>
              <a:ext uri="{FF2B5EF4-FFF2-40B4-BE49-F238E27FC236}">
                <a16:creationId xmlns:a16="http://schemas.microsoft.com/office/drawing/2014/main" id="{4975D5A3-E6D3-BA03-1059-FDFC09923E5C}"/>
              </a:ext>
            </a:extLst>
          </p:cNvPr>
          <p:cNvCxnSpPr>
            <a:cxnSpLocks/>
          </p:cNvCxnSpPr>
          <p:nvPr/>
        </p:nvCxnSpPr>
        <p:spPr>
          <a:xfrm flipH="1" flipV="1">
            <a:off x="916711" y="598538"/>
            <a:ext cx="349027" cy="357029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9">
            <a:extLst>
              <a:ext uri="{FF2B5EF4-FFF2-40B4-BE49-F238E27FC236}">
                <a16:creationId xmlns:a16="http://schemas.microsoft.com/office/drawing/2014/main" id="{78D88E53-5765-387F-1EEC-DD1D5766E4C7}"/>
              </a:ext>
            </a:extLst>
          </p:cNvPr>
          <p:cNvCxnSpPr>
            <a:cxnSpLocks/>
          </p:cNvCxnSpPr>
          <p:nvPr/>
        </p:nvCxnSpPr>
        <p:spPr>
          <a:xfrm>
            <a:off x="3230891" y="3007213"/>
            <a:ext cx="720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108B9-EB68-8697-19E1-DFB7AE27BD60}"/>
                  </a:ext>
                </a:extLst>
              </p:cNvPr>
              <p:cNvSpPr txBox="1"/>
              <p:nvPr/>
            </p:nvSpPr>
            <p:spPr>
              <a:xfrm>
                <a:off x="965043" y="3853117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108B9-EB68-8697-19E1-DFB7AE27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3" y="3853117"/>
                <a:ext cx="1839192" cy="369332"/>
              </a:xfrm>
              <a:prstGeom prst="rect">
                <a:avLst/>
              </a:prstGeom>
              <a:blipFill>
                <a:blip r:embed="rId3"/>
                <a:stretch>
                  <a:fillRect t="-245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7E8AEDD-3E0C-6B34-1D68-AED32E47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02" y="777052"/>
            <a:ext cx="2999085" cy="29990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A0926D-0D3F-4FA0-D2B3-3002A0CA0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705" y="812467"/>
            <a:ext cx="2999085" cy="299908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249832E-ED04-9317-C65C-064000952A21}"/>
              </a:ext>
            </a:extLst>
          </p:cNvPr>
          <p:cNvSpPr txBox="1"/>
          <p:nvPr/>
        </p:nvSpPr>
        <p:spPr>
          <a:xfrm>
            <a:off x="5660411" y="3811552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345366-CB17-E1CB-3821-1E01832AE0F1}"/>
                  </a:ext>
                </a:extLst>
              </p:cNvPr>
              <p:cNvSpPr txBox="1"/>
              <p:nvPr/>
            </p:nvSpPr>
            <p:spPr>
              <a:xfrm>
                <a:off x="7973602" y="3878888"/>
                <a:ext cx="4147289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𝟓𝟑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345366-CB17-E1CB-3821-1E01832AE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02" y="3878888"/>
                <a:ext cx="4147289" cy="383438"/>
              </a:xfrm>
              <a:prstGeom prst="rect">
                <a:avLst/>
              </a:prstGeom>
              <a:blipFill>
                <a:blip r:embed="rId6"/>
                <a:stretch>
                  <a:fillRect l="-1765" t="-7937" r="-1029" b="-206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E9A5CCCC-11FC-49BC-1A18-AE0D900A9A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97" y="4848057"/>
            <a:ext cx="2998800" cy="2998800"/>
          </a:xfrm>
          <a:prstGeom prst="rect">
            <a:avLst/>
          </a:prstGeom>
        </p:spPr>
      </p:pic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779C70C-C166-8B83-9B59-982B887E33C2}"/>
              </a:ext>
            </a:extLst>
          </p:cNvPr>
          <p:cNvSpPr/>
          <p:nvPr/>
        </p:nvSpPr>
        <p:spPr>
          <a:xfrm rot="10800000">
            <a:off x="1004844" y="478096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等腰三角形 21">
            <a:extLst>
              <a:ext uri="{FF2B5EF4-FFF2-40B4-BE49-F238E27FC236}">
                <a16:creationId xmlns:a16="http://schemas.microsoft.com/office/drawing/2014/main" id="{CC7A71A1-96D9-3129-F39A-7B0495B56249}"/>
              </a:ext>
            </a:extLst>
          </p:cNvPr>
          <p:cNvSpPr/>
          <p:nvPr/>
        </p:nvSpPr>
        <p:spPr>
          <a:xfrm rot="10800000">
            <a:off x="1514842" y="478096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等腰三角形 21">
            <a:extLst>
              <a:ext uri="{FF2B5EF4-FFF2-40B4-BE49-F238E27FC236}">
                <a16:creationId xmlns:a16="http://schemas.microsoft.com/office/drawing/2014/main" id="{D55BA716-C58B-4622-D69B-57348179E266}"/>
              </a:ext>
            </a:extLst>
          </p:cNvPr>
          <p:cNvSpPr/>
          <p:nvPr/>
        </p:nvSpPr>
        <p:spPr>
          <a:xfrm rot="16200000">
            <a:off x="2849332" y="6659699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等腰三角形 21">
            <a:extLst>
              <a:ext uri="{FF2B5EF4-FFF2-40B4-BE49-F238E27FC236}">
                <a16:creationId xmlns:a16="http://schemas.microsoft.com/office/drawing/2014/main" id="{5438CA59-1E4E-7000-5D10-1A011D09759D}"/>
              </a:ext>
            </a:extLst>
          </p:cNvPr>
          <p:cNvSpPr/>
          <p:nvPr/>
        </p:nvSpPr>
        <p:spPr>
          <a:xfrm rot="16200000">
            <a:off x="2849332" y="751575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直接箭头连接符 19">
            <a:extLst>
              <a:ext uri="{FF2B5EF4-FFF2-40B4-BE49-F238E27FC236}">
                <a16:creationId xmlns:a16="http://schemas.microsoft.com/office/drawing/2014/main" id="{FA80994B-FD03-2A92-AFE2-413B3D727C7D}"/>
              </a:ext>
            </a:extLst>
          </p:cNvPr>
          <p:cNvCxnSpPr>
            <a:cxnSpLocks/>
          </p:cNvCxnSpPr>
          <p:nvPr/>
        </p:nvCxnSpPr>
        <p:spPr>
          <a:xfrm flipH="1" flipV="1">
            <a:off x="427011" y="7274107"/>
            <a:ext cx="611443" cy="22878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3E2BA04A-CE75-4E24-4139-F600B22395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402" y="4848057"/>
            <a:ext cx="2998800" cy="2998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0FFFE7A-7FA9-1BF2-557C-88924EA0D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705" y="4848057"/>
            <a:ext cx="2998800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CD05AD-DB7A-0EDF-E59C-B567DB923A4E}"/>
                  </a:ext>
                </a:extLst>
              </p:cNvPr>
              <p:cNvSpPr txBox="1"/>
              <p:nvPr/>
            </p:nvSpPr>
            <p:spPr>
              <a:xfrm>
                <a:off x="965043" y="7913946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CD05AD-DB7A-0EDF-E59C-B567DB923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3" y="7913946"/>
                <a:ext cx="1839192" cy="369332"/>
              </a:xfrm>
              <a:prstGeom prst="rect">
                <a:avLst/>
              </a:prstGeom>
              <a:blipFill>
                <a:blip r:embed="rId10"/>
                <a:stretch>
                  <a:fillRect t="-245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A70FBD9E-ABE1-57E6-CE0E-A5E29064015D}"/>
              </a:ext>
            </a:extLst>
          </p:cNvPr>
          <p:cNvSpPr txBox="1"/>
          <p:nvPr/>
        </p:nvSpPr>
        <p:spPr>
          <a:xfrm>
            <a:off x="5660411" y="786777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2D52254-64B1-72C5-4C99-EA261BE0742A}"/>
                  </a:ext>
                </a:extLst>
              </p:cNvPr>
              <p:cNvSpPr txBox="1"/>
              <p:nvPr/>
            </p:nvSpPr>
            <p:spPr>
              <a:xfrm>
                <a:off x="7973460" y="7899840"/>
                <a:ext cx="4147289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𝟕𝟕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2D52254-64B1-72C5-4C99-EA261BE0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460" y="7899840"/>
                <a:ext cx="4147289" cy="383438"/>
              </a:xfrm>
              <a:prstGeom prst="rect">
                <a:avLst/>
              </a:prstGeom>
              <a:blipFill>
                <a:blip r:embed="rId11"/>
                <a:stretch>
                  <a:fillRect l="-1765" t="-7937" r="-882" b="-17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82DD9CA4-70E7-50CF-7F5E-33A83268CE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6402" y="8918777"/>
            <a:ext cx="2998800" cy="2998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358E0C4-0920-71BA-5D51-C5CE7A5C85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7704" y="8918777"/>
            <a:ext cx="2998800" cy="29988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92E732A-A527-0956-D761-68430C708A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097" y="8918777"/>
            <a:ext cx="2998800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A9D0A15-9FC7-615A-CA02-4CB829061C91}"/>
                  </a:ext>
                </a:extLst>
              </p:cNvPr>
              <p:cNvSpPr txBox="1"/>
              <p:nvPr/>
            </p:nvSpPr>
            <p:spPr>
              <a:xfrm>
                <a:off x="1004844" y="11974727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A9D0A15-9FC7-615A-CA02-4CB82906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4" y="11974727"/>
                <a:ext cx="1839192" cy="369332"/>
              </a:xfrm>
              <a:prstGeom prst="rect">
                <a:avLst/>
              </a:prstGeom>
              <a:blipFill>
                <a:blip r:embed="rId15"/>
                <a:stretch>
                  <a:fillRect t="-245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12E03392-2BE2-6FFE-060B-057C0D552A3B}"/>
              </a:ext>
            </a:extLst>
          </p:cNvPr>
          <p:cNvSpPr txBox="1"/>
          <p:nvPr/>
        </p:nvSpPr>
        <p:spPr>
          <a:xfrm>
            <a:off x="5660411" y="11928560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2A3EE84-93CC-9CDE-50CB-832EAA8298A6}"/>
                  </a:ext>
                </a:extLst>
              </p:cNvPr>
              <p:cNvSpPr txBox="1"/>
              <p:nvPr/>
            </p:nvSpPr>
            <p:spPr>
              <a:xfrm>
                <a:off x="7881288" y="11960210"/>
                <a:ext cx="4331635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𝟗𝟐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2A3EE84-93CC-9CDE-50CB-832EAA829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88" y="11960210"/>
                <a:ext cx="4331635" cy="383438"/>
              </a:xfrm>
              <a:prstGeom prst="rect">
                <a:avLst/>
              </a:prstGeom>
              <a:blipFill>
                <a:blip r:embed="rId16"/>
                <a:stretch>
                  <a:fillRect l="-1690" t="-7937" r="-845" b="-19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19">
            <a:extLst>
              <a:ext uri="{FF2B5EF4-FFF2-40B4-BE49-F238E27FC236}">
                <a16:creationId xmlns:a16="http://schemas.microsoft.com/office/drawing/2014/main" id="{6D847B9B-D92D-6CFB-D447-ACE24A280F72}"/>
              </a:ext>
            </a:extLst>
          </p:cNvPr>
          <p:cNvCxnSpPr>
            <a:cxnSpLocks/>
          </p:cNvCxnSpPr>
          <p:nvPr/>
        </p:nvCxnSpPr>
        <p:spPr>
          <a:xfrm>
            <a:off x="1171112" y="9040141"/>
            <a:ext cx="343729" cy="315057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21">
            <a:extLst>
              <a:ext uri="{FF2B5EF4-FFF2-40B4-BE49-F238E27FC236}">
                <a16:creationId xmlns:a16="http://schemas.microsoft.com/office/drawing/2014/main" id="{0990EBBC-4CE3-5640-8DE4-AB06BAF45819}"/>
              </a:ext>
            </a:extLst>
          </p:cNvPr>
          <p:cNvSpPr/>
          <p:nvPr/>
        </p:nvSpPr>
        <p:spPr>
          <a:xfrm rot="16200000">
            <a:off x="3295287" y="1073647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等腰三角形 21">
            <a:extLst>
              <a:ext uri="{FF2B5EF4-FFF2-40B4-BE49-F238E27FC236}">
                <a16:creationId xmlns:a16="http://schemas.microsoft.com/office/drawing/2014/main" id="{3ABF8239-7B6D-4927-C59C-605717AEAC9A}"/>
              </a:ext>
            </a:extLst>
          </p:cNvPr>
          <p:cNvSpPr/>
          <p:nvPr/>
        </p:nvSpPr>
        <p:spPr>
          <a:xfrm rot="16200000">
            <a:off x="3295287" y="1103175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等腰三角形 21">
            <a:extLst>
              <a:ext uri="{FF2B5EF4-FFF2-40B4-BE49-F238E27FC236}">
                <a16:creationId xmlns:a16="http://schemas.microsoft.com/office/drawing/2014/main" id="{5120B73B-0E80-6623-A5F4-B8B738CA5AEA}"/>
              </a:ext>
            </a:extLst>
          </p:cNvPr>
          <p:cNvSpPr/>
          <p:nvPr/>
        </p:nvSpPr>
        <p:spPr>
          <a:xfrm rot="16200000">
            <a:off x="3295287" y="1132702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406C292-4623-0909-B57C-6C4233C16A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03109" y="830098"/>
            <a:ext cx="2998800" cy="29988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C619626-D585-8DDC-B23D-CFF6D570D92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48977" y="833985"/>
            <a:ext cx="2998800" cy="2990739"/>
          </a:xfrm>
          <a:prstGeom prst="rect">
            <a:avLst/>
          </a:prstGeom>
        </p:spPr>
      </p:pic>
      <p:cxnSp>
        <p:nvCxnSpPr>
          <p:cNvPr id="48" name="直接箭头连接符 19">
            <a:extLst>
              <a:ext uri="{FF2B5EF4-FFF2-40B4-BE49-F238E27FC236}">
                <a16:creationId xmlns:a16="http://schemas.microsoft.com/office/drawing/2014/main" id="{2A757816-97B8-2A9A-8E74-4D03FEF7C913}"/>
              </a:ext>
            </a:extLst>
          </p:cNvPr>
          <p:cNvCxnSpPr>
            <a:cxnSpLocks/>
          </p:cNvCxnSpPr>
          <p:nvPr/>
        </p:nvCxnSpPr>
        <p:spPr>
          <a:xfrm>
            <a:off x="16101633" y="2662894"/>
            <a:ext cx="540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CB639871-0D84-ADE7-9FA2-265F8038B769}"/>
              </a:ext>
            </a:extLst>
          </p:cNvPr>
          <p:cNvCxnSpPr>
            <a:cxnSpLocks/>
          </p:cNvCxnSpPr>
          <p:nvPr/>
        </p:nvCxnSpPr>
        <p:spPr>
          <a:xfrm flipV="1">
            <a:off x="13840724" y="794683"/>
            <a:ext cx="0" cy="54000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21">
            <a:extLst>
              <a:ext uri="{FF2B5EF4-FFF2-40B4-BE49-F238E27FC236}">
                <a16:creationId xmlns:a16="http://schemas.microsoft.com/office/drawing/2014/main" id="{2BC4629E-476E-E3BA-0649-4F71F085BDCD}"/>
              </a:ext>
            </a:extLst>
          </p:cNvPr>
          <p:cNvSpPr/>
          <p:nvPr/>
        </p:nvSpPr>
        <p:spPr>
          <a:xfrm>
            <a:off x="14350177" y="2294225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等腰三角形 21">
            <a:extLst>
              <a:ext uri="{FF2B5EF4-FFF2-40B4-BE49-F238E27FC236}">
                <a16:creationId xmlns:a16="http://schemas.microsoft.com/office/drawing/2014/main" id="{5D99A9F1-F925-BA45-CA0F-56ADA2023EC7}"/>
              </a:ext>
            </a:extLst>
          </p:cNvPr>
          <p:cNvSpPr/>
          <p:nvPr/>
        </p:nvSpPr>
        <p:spPr>
          <a:xfrm rot="2988614">
            <a:off x="14140811" y="222623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等腰三角形 21">
            <a:extLst>
              <a:ext uri="{FF2B5EF4-FFF2-40B4-BE49-F238E27FC236}">
                <a16:creationId xmlns:a16="http://schemas.microsoft.com/office/drawing/2014/main" id="{73BEFBE9-AC90-297D-FAA3-72315B15FB16}"/>
              </a:ext>
            </a:extLst>
          </p:cNvPr>
          <p:cNvSpPr/>
          <p:nvPr/>
        </p:nvSpPr>
        <p:spPr>
          <a:xfrm rot="5400000">
            <a:off x="14081115" y="197753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EF860AB-08E5-F3FD-AD55-BF6BE5699A37}"/>
                  </a:ext>
                </a:extLst>
              </p:cNvPr>
              <p:cNvSpPr txBox="1"/>
              <p:nvPr/>
            </p:nvSpPr>
            <p:spPr>
              <a:xfrm>
                <a:off x="13782913" y="3905878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EF860AB-08E5-F3FD-AD55-BF6BE5699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913" y="3905878"/>
                <a:ext cx="1839192" cy="369332"/>
              </a:xfrm>
              <a:prstGeom prst="rect">
                <a:avLst/>
              </a:prstGeom>
              <a:blipFill>
                <a:blip r:embed="rId19"/>
                <a:stretch>
                  <a:fillRect t="-26667" b="-1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0F40F0F9-3281-0C4B-25AD-C6820068D8ED}"/>
              </a:ext>
            </a:extLst>
          </p:cNvPr>
          <p:cNvSpPr txBox="1"/>
          <p:nvPr/>
        </p:nvSpPr>
        <p:spPr>
          <a:xfrm>
            <a:off x="18542844" y="3811552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7C36B11-4D0E-661D-5237-FF0DD65DBA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494844" y="812752"/>
            <a:ext cx="2998800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7356C10-73B3-01C0-D5AA-8E5B73F0EBF4}"/>
                  </a:ext>
                </a:extLst>
              </p:cNvPr>
              <p:cNvSpPr txBox="1"/>
              <p:nvPr/>
            </p:nvSpPr>
            <p:spPr>
              <a:xfrm>
                <a:off x="20920599" y="3889779"/>
                <a:ext cx="4147289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7356C10-73B3-01C0-D5AA-8E5B73F0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599" y="3889779"/>
                <a:ext cx="4147289" cy="383438"/>
              </a:xfrm>
              <a:prstGeom prst="rect">
                <a:avLst/>
              </a:prstGeom>
              <a:blipFill>
                <a:blip r:embed="rId21"/>
                <a:stretch>
                  <a:fillRect l="-1765" t="-7937" r="-882" b="-206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18D0FB8-4C2E-E905-2E57-5004F013D5B7}"/>
              </a:ext>
            </a:extLst>
          </p:cNvPr>
          <p:cNvSpPr/>
          <p:nvPr/>
        </p:nvSpPr>
        <p:spPr>
          <a:xfrm>
            <a:off x="205072" y="52244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2FC9BBB-1A31-BA5D-148E-BDC1E8B55387}"/>
              </a:ext>
            </a:extLst>
          </p:cNvPr>
          <p:cNvSpPr/>
          <p:nvPr/>
        </p:nvSpPr>
        <p:spPr>
          <a:xfrm>
            <a:off x="225004" y="4650927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EE38667-BFB6-0703-090D-BD7C1EC45637}"/>
              </a:ext>
            </a:extLst>
          </p:cNvPr>
          <p:cNvSpPr/>
          <p:nvPr/>
        </p:nvSpPr>
        <p:spPr>
          <a:xfrm>
            <a:off x="233129" y="877941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2B52431-D299-B44B-E54D-8344241BA0E7}"/>
              </a:ext>
            </a:extLst>
          </p:cNvPr>
          <p:cNvSpPr/>
          <p:nvPr/>
        </p:nvSpPr>
        <p:spPr>
          <a:xfrm>
            <a:off x="13079969" y="52244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F66342D-25F8-BFFD-7E9E-6F7E4189B622}"/>
              </a:ext>
            </a:extLst>
          </p:cNvPr>
          <p:cNvSpPr txBox="1"/>
          <p:nvPr/>
        </p:nvSpPr>
        <p:spPr>
          <a:xfrm>
            <a:off x="11654054" y="12907897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Train set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1EA1EAB-9754-0F9C-E099-C2916406DDE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494844" y="4848057"/>
            <a:ext cx="2998800" cy="29988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377BBB1A-4613-8008-9C9C-97C8A739B99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350850" y="4868979"/>
            <a:ext cx="2998800" cy="299880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3CEB9F4D-1A29-6023-E31F-46EA56E4CA3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203109" y="4848057"/>
            <a:ext cx="2998800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3E8F8B8-2D84-FD57-5350-123666E36399}"/>
                  </a:ext>
                </a:extLst>
              </p:cNvPr>
              <p:cNvSpPr txBox="1"/>
              <p:nvPr/>
            </p:nvSpPr>
            <p:spPr>
              <a:xfrm>
                <a:off x="13782913" y="7906166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3E8F8B8-2D84-FD57-5350-123666E36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913" y="7906166"/>
                <a:ext cx="1839192" cy="369332"/>
              </a:xfrm>
              <a:prstGeom prst="rect">
                <a:avLst/>
              </a:prstGeom>
              <a:blipFill>
                <a:blip r:embed="rId25"/>
                <a:stretch>
                  <a:fillRect t="-26230" b="-163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6BE5BAC8-3BBC-9AED-BEDD-FE9A8BC3E1C0}"/>
              </a:ext>
            </a:extLst>
          </p:cNvPr>
          <p:cNvSpPr txBox="1"/>
          <p:nvPr/>
        </p:nvSpPr>
        <p:spPr>
          <a:xfrm>
            <a:off x="18542844" y="786777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79F910-A207-3862-E10D-605D3FC4AE55}"/>
                  </a:ext>
                </a:extLst>
              </p:cNvPr>
              <p:cNvSpPr txBox="1"/>
              <p:nvPr/>
            </p:nvSpPr>
            <p:spPr>
              <a:xfrm>
                <a:off x="20920598" y="7892060"/>
                <a:ext cx="4147289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𝟐𝟗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79F910-A207-3862-E10D-605D3FC4A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598" y="7892060"/>
                <a:ext cx="4147289" cy="383438"/>
              </a:xfrm>
              <a:prstGeom prst="rect">
                <a:avLst/>
              </a:prstGeom>
              <a:blipFill>
                <a:blip r:embed="rId26"/>
                <a:stretch>
                  <a:fillRect l="-1765" t="-9524" r="-735" b="-17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98C6BDC-57B0-347F-314A-DF736FE96110}"/>
              </a:ext>
            </a:extLst>
          </p:cNvPr>
          <p:cNvSpPr/>
          <p:nvPr/>
        </p:nvSpPr>
        <p:spPr>
          <a:xfrm>
            <a:off x="13079968" y="4650927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直接箭头连接符 19">
            <a:extLst>
              <a:ext uri="{FF2B5EF4-FFF2-40B4-BE49-F238E27FC236}">
                <a16:creationId xmlns:a16="http://schemas.microsoft.com/office/drawing/2014/main" id="{B31FF1C1-B4D4-4A67-77E7-6D7CB54F11B8}"/>
              </a:ext>
            </a:extLst>
          </p:cNvPr>
          <p:cNvCxnSpPr>
            <a:cxnSpLocks/>
          </p:cNvCxnSpPr>
          <p:nvPr/>
        </p:nvCxnSpPr>
        <p:spPr>
          <a:xfrm flipH="1" flipV="1">
            <a:off x="13354050" y="4650927"/>
            <a:ext cx="382137" cy="329091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19">
            <a:extLst>
              <a:ext uri="{FF2B5EF4-FFF2-40B4-BE49-F238E27FC236}">
                <a16:creationId xmlns:a16="http://schemas.microsoft.com/office/drawing/2014/main" id="{C165368A-025B-CF90-D1B2-230AA1491AB4}"/>
              </a:ext>
            </a:extLst>
          </p:cNvPr>
          <p:cNvCxnSpPr>
            <a:cxnSpLocks/>
          </p:cNvCxnSpPr>
          <p:nvPr/>
        </p:nvCxnSpPr>
        <p:spPr>
          <a:xfrm flipH="1" flipV="1">
            <a:off x="15694748" y="6495153"/>
            <a:ext cx="382137" cy="329091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等腰三角形 21">
            <a:extLst>
              <a:ext uri="{FF2B5EF4-FFF2-40B4-BE49-F238E27FC236}">
                <a16:creationId xmlns:a16="http://schemas.microsoft.com/office/drawing/2014/main" id="{C94F82E0-534C-69BE-738D-F0A3B820677D}"/>
              </a:ext>
            </a:extLst>
          </p:cNvPr>
          <p:cNvSpPr/>
          <p:nvPr/>
        </p:nvSpPr>
        <p:spPr>
          <a:xfrm rot="4259440">
            <a:off x="13238891" y="6830533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等腰三角形 21">
            <a:extLst>
              <a:ext uri="{FF2B5EF4-FFF2-40B4-BE49-F238E27FC236}">
                <a16:creationId xmlns:a16="http://schemas.microsoft.com/office/drawing/2014/main" id="{D526D041-D311-DFDC-82A2-0932CFD10AD0}"/>
              </a:ext>
            </a:extLst>
          </p:cNvPr>
          <p:cNvSpPr/>
          <p:nvPr/>
        </p:nvSpPr>
        <p:spPr>
          <a:xfrm rot="2869381">
            <a:off x="13331908" y="703258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等腰三角形 21">
            <a:extLst>
              <a:ext uri="{FF2B5EF4-FFF2-40B4-BE49-F238E27FC236}">
                <a16:creationId xmlns:a16="http://schemas.microsoft.com/office/drawing/2014/main" id="{DE9F2595-4381-B5A7-511A-988444F371ED}"/>
              </a:ext>
            </a:extLst>
          </p:cNvPr>
          <p:cNvSpPr/>
          <p:nvPr/>
        </p:nvSpPr>
        <p:spPr>
          <a:xfrm rot="247701">
            <a:off x="13518602" y="715796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FA695144-FF0A-27D6-C03D-FD7C390E6A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199248" y="8918777"/>
            <a:ext cx="2998800" cy="2998800"/>
          </a:xfrm>
          <a:prstGeom prst="rect">
            <a:avLst/>
          </a:prstGeom>
        </p:spPr>
      </p:pic>
      <p:sp>
        <p:nvSpPr>
          <p:cNvPr id="82" name="等腰三角形 21">
            <a:extLst>
              <a:ext uri="{FF2B5EF4-FFF2-40B4-BE49-F238E27FC236}">
                <a16:creationId xmlns:a16="http://schemas.microsoft.com/office/drawing/2014/main" id="{60E4BE27-D181-8EE4-41EE-482C31214C82}"/>
              </a:ext>
            </a:extLst>
          </p:cNvPr>
          <p:cNvSpPr/>
          <p:nvPr/>
        </p:nvSpPr>
        <p:spPr>
          <a:xfrm rot="10800000">
            <a:off x="13276135" y="929970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等腰三角形 21">
            <a:extLst>
              <a:ext uri="{FF2B5EF4-FFF2-40B4-BE49-F238E27FC236}">
                <a16:creationId xmlns:a16="http://schemas.microsoft.com/office/drawing/2014/main" id="{2A59659E-9917-72B3-14C1-8E1B9AB41F6F}"/>
              </a:ext>
            </a:extLst>
          </p:cNvPr>
          <p:cNvSpPr/>
          <p:nvPr/>
        </p:nvSpPr>
        <p:spPr>
          <a:xfrm rot="10800000">
            <a:off x="13535115" y="929970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等腰三角形 21">
            <a:extLst>
              <a:ext uri="{FF2B5EF4-FFF2-40B4-BE49-F238E27FC236}">
                <a16:creationId xmlns:a16="http://schemas.microsoft.com/office/drawing/2014/main" id="{4C54DB21-C3C1-55DB-9D50-810DB2102F33}"/>
              </a:ext>
            </a:extLst>
          </p:cNvPr>
          <p:cNvSpPr/>
          <p:nvPr/>
        </p:nvSpPr>
        <p:spPr>
          <a:xfrm rot="10800000">
            <a:off x="13763115" y="929970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等腰三角形 21">
            <a:extLst>
              <a:ext uri="{FF2B5EF4-FFF2-40B4-BE49-F238E27FC236}">
                <a16:creationId xmlns:a16="http://schemas.microsoft.com/office/drawing/2014/main" id="{1DC328E6-E2DF-2FAE-85D9-A6CF9A8C3A4B}"/>
              </a:ext>
            </a:extLst>
          </p:cNvPr>
          <p:cNvSpPr/>
          <p:nvPr/>
        </p:nvSpPr>
        <p:spPr>
          <a:xfrm rot="10800000">
            <a:off x="13991115" y="929970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直接箭头连接符 19">
            <a:extLst>
              <a:ext uri="{FF2B5EF4-FFF2-40B4-BE49-F238E27FC236}">
                <a16:creationId xmlns:a16="http://schemas.microsoft.com/office/drawing/2014/main" id="{6998B558-17BB-10C7-0280-20A15320AC38}"/>
              </a:ext>
            </a:extLst>
          </p:cNvPr>
          <p:cNvCxnSpPr>
            <a:cxnSpLocks/>
          </p:cNvCxnSpPr>
          <p:nvPr/>
        </p:nvCxnSpPr>
        <p:spPr>
          <a:xfrm flipV="1">
            <a:off x="16076885" y="10863262"/>
            <a:ext cx="454058" cy="349239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535E07-BC38-890F-9722-AA17498E8461}"/>
                  </a:ext>
                </a:extLst>
              </p:cNvPr>
              <p:cNvSpPr txBox="1"/>
              <p:nvPr/>
            </p:nvSpPr>
            <p:spPr>
              <a:xfrm>
                <a:off x="13782913" y="11967263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535E07-BC38-890F-9722-AA17498E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913" y="11967263"/>
                <a:ext cx="1839192" cy="369332"/>
              </a:xfrm>
              <a:prstGeom prst="rect">
                <a:avLst/>
              </a:prstGeom>
              <a:blipFill>
                <a:blip r:embed="rId28"/>
                <a:stretch>
                  <a:fillRect t="-245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图片 88">
            <a:extLst>
              <a:ext uri="{FF2B5EF4-FFF2-40B4-BE49-F238E27FC236}">
                <a16:creationId xmlns:a16="http://schemas.microsoft.com/office/drawing/2014/main" id="{E2E7E61B-37E9-1187-76B6-D0D753DB2C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348977" y="8918777"/>
            <a:ext cx="2998800" cy="2998800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78218529-5A77-9AAE-204C-675DA1B77678}"/>
              </a:ext>
            </a:extLst>
          </p:cNvPr>
          <p:cNvSpPr txBox="1"/>
          <p:nvPr/>
        </p:nvSpPr>
        <p:spPr>
          <a:xfrm>
            <a:off x="18542844" y="1188198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BD3D7B1E-F54B-F7C4-EC6B-57DD8B1AB08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494844" y="8918777"/>
            <a:ext cx="2998800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1AB5D4-60EB-CAD8-F974-E900FBE73A34}"/>
                  </a:ext>
                </a:extLst>
              </p:cNvPr>
              <p:cNvSpPr txBox="1"/>
              <p:nvPr/>
            </p:nvSpPr>
            <p:spPr>
              <a:xfrm>
                <a:off x="20920598" y="11928560"/>
                <a:ext cx="4147289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𝟑𝟖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1AB5D4-60EB-CAD8-F974-E900FBE7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598" y="11928560"/>
                <a:ext cx="4147289" cy="383438"/>
              </a:xfrm>
              <a:prstGeom prst="rect">
                <a:avLst/>
              </a:prstGeom>
              <a:blipFill>
                <a:blip r:embed="rId31"/>
                <a:stretch>
                  <a:fillRect l="-1765" t="-7937" r="-882" b="-19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5E876A9F-9145-71CA-4853-115396347207}"/>
              </a:ext>
            </a:extLst>
          </p:cNvPr>
          <p:cNvSpPr/>
          <p:nvPr/>
        </p:nvSpPr>
        <p:spPr>
          <a:xfrm>
            <a:off x="13079968" y="877941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19">
            <a:extLst>
              <a:ext uri="{FF2B5EF4-FFF2-40B4-BE49-F238E27FC236}">
                <a16:creationId xmlns:a16="http://schemas.microsoft.com/office/drawing/2014/main" id="{4975D5A3-E6D3-BA03-1059-FDFC09923E5C}"/>
              </a:ext>
            </a:extLst>
          </p:cNvPr>
          <p:cNvCxnSpPr>
            <a:cxnSpLocks/>
          </p:cNvCxnSpPr>
          <p:nvPr/>
        </p:nvCxnSpPr>
        <p:spPr>
          <a:xfrm flipH="1" flipV="1">
            <a:off x="-2679458" y="522442"/>
            <a:ext cx="349027" cy="357029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9">
            <a:extLst>
              <a:ext uri="{FF2B5EF4-FFF2-40B4-BE49-F238E27FC236}">
                <a16:creationId xmlns:a16="http://schemas.microsoft.com/office/drawing/2014/main" id="{78D88E53-5765-387F-1EEC-DD1D5766E4C7}"/>
              </a:ext>
            </a:extLst>
          </p:cNvPr>
          <p:cNvCxnSpPr>
            <a:cxnSpLocks/>
          </p:cNvCxnSpPr>
          <p:nvPr/>
        </p:nvCxnSpPr>
        <p:spPr>
          <a:xfrm>
            <a:off x="-1741159" y="2083901"/>
            <a:ext cx="720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108B9-EB68-8697-19E1-DFB7AE27BD60}"/>
                  </a:ext>
                </a:extLst>
              </p:cNvPr>
              <p:cNvSpPr txBox="1"/>
              <p:nvPr/>
            </p:nvSpPr>
            <p:spPr>
              <a:xfrm>
                <a:off x="965043" y="3853117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9108B9-EB68-8697-19E1-DFB7AE27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3" y="3853117"/>
                <a:ext cx="1839192" cy="369332"/>
              </a:xfrm>
              <a:prstGeom prst="rect">
                <a:avLst/>
              </a:prstGeom>
              <a:blipFill>
                <a:blip r:embed="rId2"/>
                <a:stretch>
                  <a:fillRect t="-245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249832E-ED04-9317-C65C-064000952A21}"/>
              </a:ext>
            </a:extLst>
          </p:cNvPr>
          <p:cNvSpPr txBox="1"/>
          <p:nvPr/>
        </p:nvSpPr>
        <p:spPr>
          <a:xfrm>
            <a:off x="5660411" y="3811552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345366-CB17-E1CB-3821-1E01832AE0F1}"/>
                  </a:ext>
                </a:extLst>
              </p:cNvPr>
              <p:cNvSpPr txBox="1"/>
              <p:nvPr/>
            </p:nvSpPr>
            <p:spPr>
              <a:xfrm>
                <a:off x="7881430" y="3878888"/>
                <a:ext cx="4331635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345366-CB17-E1CB-3821-1E01832AE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30" y="3878888"/>
                <a:ext cx="4331635" cy="383438"/>
              </a:xfrm>
              <a:prstGeom prst="rect">
                <a:avLst/>
              </a:prstGeom>
              <a:blipFill>
                <a:blip r:embed="rId3"/>
                <a:stretch>
                  <a:fillRect l="-1690" t="-7937" r="-704" b="-19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等腰三角形 21">
            <a:extLst>
              <a:ext uri="{FF2B5EF4-FFF2-40B4-BE49-F238E27FC236}">
                <a16:creationId xmlns:a16="http://schemas.microsoft.com/office/drawing/2014/main" id="{5438CA59-1E4E-7000-5D10-1A011D09759D}"/>
              </a:ext>
            </a:extLst>
          </p:cNvPr>
          <p:cNvSpPr/>
          <p:nvPr/>
        </p:nvSpPr>
        <p:spPr>
          <a:xfrm rot="16200000">
            <a:off x="-1227606" y="727233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直接箭头连接符 19">
            <a:extLst>
              <a:ext uri="{FF2B5EF4-FFF2-40B4-BE49-F238E27FC236}">
                <a16:creationId xmlns:a16="http://schemas.microsoft.com/office/drawing/2014/main" id="{FA80994B-FD03-2A92-AFE2-413B3D727C7D}"/>
              </a:ext>
            </a:extLst>
          </p:cNvPr>
          <p:cNvCxnSpPr>
            <a:cxnSpLocks/>
          </p:cNvCxnSpPr>
          <p:nvPr/>
        </p:nvCxnSpPr>
        <p:spPr>
          <a:xfrm flipH="1" flipV="1">
            <a:off x="-3335338" y="8599218"/>
            <a:ext cx="611443" cy="22878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CD05AD-DB7A-0EDF-E59C-B567DB923A4E}"/>
                  </a:ext>
                </a:extLst>
              </p:cNvPr>
              <p:cNvSpPr txBox="1"/>
              <p:nvPr/>
            </p:nvSpPr>
            <p:spPr>
              <a:xfrm>
                <a:off x="965043" y="7913946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CD05AD-DB7A-0EDF-E59C-B567DB923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3" y="7913946"/>
                <a:ext cx="1839192" cy="369332"/>
              </a:xfrm>
              <a:prstGeom prst="rect">
                <a:avLst/>
              </a:prstGeom>
              <a:blipFill>
                <a:blip r:embed="rId4"/>
                <a:stretch>
                  <a:fillRect t="-245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A70FBD9E-ABE1-57E6-CE0E-A5E29064015D}"/>
              </a:ext>
            </a:extLst>
          </p:cNvPr>
          <p:cNvSpPr txBox="1"/>
          <p:nvPr/>
        </p:nvSpPr>
        <p:spPr>
          <a:xfrm>
            <a:off x="5660411" y="786777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2D52254-64B1-72C5-4C99-EA261BE0742A}"/>
                  </a:ext>
                </a:extLst>
              </p:cNvPr>
              <p:cNvSpPr txBox="1"/>
              <p:nvPr/>
            </p:nvSpPr>
            <p:spPr>
              <a:xfrm>
                <a:off x="7881287" y="7899840"/>
                <a:ext cx="4331635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𝟑𝟖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𝟑𝟔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2D52254-64B1-72C5-4C99-EA261BE0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87" y="7899840"/>
                <a:ext cx="4331635" cy="383438"/>
              </a:xfrm>
              <a:prstGeom prst="rect">
                <a:avLst/>
              </a:prstGeom>
              <a:blipFill>
                <a:blip r:embed="rId5"/>
                <a:stretch>
                  <a:fillRect l="-1690" t="-7937" r="-704" b="-17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A9D0A15-9FC7-615A-CA02-4CB829061C91}"/>
                  </a:ext>
                </a:extLst>
              </p:cNvPr>
              <p:cNvSpPr txBox="1"/>
              <p:nvPr/>
            </p:nvSpPr>
            <p:spPr>
              <a:xfrm>
                <a:off x="1004844" y="12026943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A9D0A15-9FC7-615A-CA02-4CB82906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4" y="12026943"/>
                <a:ext cx="1839192" cy="369332"/>
              </a:xfrm>
              <a:prstGeom prst="rect">
                <a:avLst/>
              </a:prstGeom>
              <a:blipFill>
                <a:blip r:embed="rId6"/>
                <a:stretch>
                  <a:fillRect t="-26230" b="-163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12E03392-2BE2-6FFE-060B-057C0D552A3B}"/>
              </a:ext>
            </a:extLst>
          </p:cNvPr>
          <p:cNvSpPr txBox="1"/>
          <p:nvPr/>
        </p:nvSpPr>
        <p:spPr>
          <a:xfrm>
            <a:off x="5660411" y="1198077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2A3EE84-93CC-9CDE-50CB-832EAA8298A6}"/>
                  </a:ext>
                </a:extLst>
              </p:cNvPr>
              <p:cNvSpPr txBox="1"/>
              <p:nvPr/>
            </p:nvSpPr>
            <p:spPr>
              <a:xfrm>
                <a:off x="7868935" y="12009009"/>
                <a:ext cx="4331635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𝟔𝟓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2A3EE84-93CC-9CDE-50CB-832EAA829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35" y="12009009"/>
                <a:ext cx="4331635" cy="383438"/>
              </a:xfrm>
              <a:prstGeom prst="rect">
                <a:avLst/>
              </a:prstGeom>
              <a:blipFill>
                <a:blip r:embed="rId7"/>
                <a:stretch>
                  <a:fillRect l="-1690" t="-7937" r="-704" b="-17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19">
            <a:extLst>
              <a:ext uri="{FF2B5EF4-FFF2-40B4-BE49-F238E27FC236}">
                <a16:creationId xmlns:a16="http://schemas.microsoft.com/office/drawing/2014/main" id="{2A757816-97B8-2A9A-8E74-4D03FEF7C913}"/>
              </a:ext>
            </a:extLst>
          </p:cNvPr>
          <p:cNvCxnSpPr>
            <a:cxnSpLocks/>
          </p:cNvCxnSpPr>
          <p:nvPr/>
        </p:nvCxnSpPr>
        <p:spPr>
          <a:xfrm>
            <a:off x="-874368" y="4281118"/>
            <a:ext cx="540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21">
            <a:extLst>
              <a:ext uri="{FF2B5EF4-FFF2-40B4-BE49-F238E27FC236}">
                <a16:creationId xmlns:a16="http://schemas.microsoft.com/office/drawing/2014/main" id="{2BC4629E-476E-E3BA-0649-4F71F085BDCD}"/>
              </a:ext>
            </a:extLst>
          </p:cNvPr>
          <p:cNvSpPr/>
          <p:nvPr/>
        </p:nvSpPr>
        <p:spPr>
          <a:xfrm>
            <a:off x="-2625824" y="3912449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等腰三角形 21">
            <a:extLst>
              <a:ext uri="{FF2B5EF4-FFF2-40B4-BE49-F238E27FC236}">
                <a16:creationId xmlns:a16="http://schemas.microsoft.com/office/drawing/2014/main" id="{5D99A9F1-F925-BA45-CA0F-56ADA2023EC7}"/>
              </a:ext>
            </a:extLst>
          </p:cNvPr>
          <p:cNvSpPr/>
          <p:nvPr/>
        </p:nvSpPr>
        <p:spPr>
          <a:xfrm rot="2988614">
            <a:off x="-2835190" y="384446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等腰三角形 21">
            <a:extLst>
              <a:ext uri="{FF2B5EF4-FFF2-40B4-BE49-F238E27FC236}">
                <a16:creationId xmlns:a16="http://schemas.microsoft.com/office/drawing/2014/main" id="{73BEFBE9-AC90-297D-FAA3-72315B15FB16}"/>
              </a:ext>
            </a:extLst>
          </p:cNvPr>
          <p:cNvSpPr/>
          <p:nvPr/>
        </p:nvSpPr>
        <p:spPr>
          <a:xfrm rot="5400000">
            <a:off x="-2894886" y="359576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EF860AB-08E5-F3FD-AD55-BF6BE5699A37}"/>
                  </a:ext>
                </a:extLst>
              </p:cNvPr>
              <p:cNvSpPr txBox="1"/>
              <p:nvPr/>
            </p:nvSpPr>
            <p:spPr>
              <a:xfrm>
                <a:off x="13782913" y="3905878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EF860AB-08E5-F3FD-AD55-BF6BE5699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913" y="3905878"/>
                <a:ext cx="1839192" cy="369332"/>
              </a:xfrm>
              <a:prstGeom prst="rect">
                <a:avLst/>
              </a:prstGeom>
              <a:blipFill>
                <a:blip r:embed="rId8"/>
                <a:stretch>
                  <a:fillRect t="-26667" b="-1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0F40F0F9-3281-0C4B-25AD-C6820068D8ED}"/>
              </a:ext>
            </a:extLst>
          </p:cNvPr>
          <p:cNvSpPr txBox="1"/>
          <p:nvPr/>
        </p:nvSpPr>
        <p:spPr>
          <a:xfrm>
            <a:off x="18542844" y="3811552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7356C10-73B3-01C0-D5AA-8E5B73F0EBF4}"/>
                  </a:ext>
                </a:extLst>
              </p:cNvPr>
              <p:cNvSpPr txBox="1"/>
              <p:nvPr/>
            </p:nvSpPr>
            <p:spPr>
              <a:xfrm>
                <a:off x="20920600" y="3889779"/>
                <a:ext cx="4147289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7356C10-73B3-01C0-D5AA-8E5B73F0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600" y="3889779"/>
                <a:ext cx="4147289" cy="383438"/>
              </a:xfrm>
              <a:prstGeom prst="rect">
                <a:avLst/>
              </a:prstGeom>
              <a:blipFill>
                <a:blip r:embed="rId9"/>
                <a:stretch>
                  <a:fillRect l="-1765" t="-7937" r="-735" b="-19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18D0FB8-4C2E-E905-2E57-5004F013D5B7}"/>
              </a:ext>
            </a:extLst>
          </p:cNvPr>
          <p:cNvSpPr/>
          <p:nvPr/>
        </p:nvSpPr>
        <p:spPr>
          <a:xfrm>
            <a:off x="205072" y="52244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EE38667-BFB6-0703-090D-BD7C1EC45637}"/>
              </a:ext>
            </a:extLst>
          </p:cNvPr>
          <p:cNvSpPr/>
          <p:nvPr/>
        </p:nvSpPr>
        <p:spPr>
          <a:xfrm>
            <a:off x="233129" y="877941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2B52431-D299-B44B-E54D-8344241BA0E7}"/>
              </a:ext>
            </a:extLst>
          </p:cNvPr>
          <p:cNvSpPr/>
          <p:nvPr/>
        </p:nvSpPr>
        <p:spPr>
          <a:xfrm>
            <a:off x="13079969" y="52244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F66342D-25F8-BFFD-7E9E-6F7E4189B622}"/>
              </a:ext>
            </a:extLst>
          </p:cNvPr>
          <p:cNvSpPr txBox="1"/>
          <p:nvPr/>
        </p:nvSpPr>
        <p:spPr>
          <a:xfrm>
            <a:off x="11749433" y="12907897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3E8F8B8-2D84-FD57-5350-123666E36399}"/>
                  </a:ext>
                </a:extLst>
              </p:cNvPr>
              <p:cNvSpPr txBox="1"/>
              <p:nvPr/>
            </p:nvSpPr>
            <p:spPr>
              <a:xfrm>
                <a:off x="13782913" y="7906166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3E8F8B8-2D84-FD57-5350-123666E36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913" y="7906166"/>
                <a:ext cx="1839192" cy="369332"/>
              </a:xfrm>
              <a:prstGeom prst="rect">
                <a:avLst/>
              </a:prstGeom>
              <a:blipFill>
                <a:blip r:embed="rId10"/>
                <a:stretch>
                  <a:fillRect t="-26230" b="-163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6BE5BAC8-3BBC-9AED-BEDD-FE9A8BC3E1C0}"/>
              </a:ext>
            </a:extLst>
          </p:cNvPr>
          <p:cNvSpPr txBox="1"/>
          <p:nvPr/>
        </p:nvSpPr>
        <p:spPr>
          <a:xfrm>
            <a:off x="18542844" y="786777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79F910-A207-3862-E10D-605D3FC4AE55}"/>
                  </a:ext>
                </a:extLst>
              </p:cNvPr>
              <p:cNvSpPr txBox="1"/>
              <p:nvPr/>
            </p:nvSpPr>
            <p:spPr>
              <a:xfrm>
                <a:off x="20886936" y="7892060"/>
                <a:ext cx="4214615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𝟖𝟐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79F910-A207-3862-E10D-605D3FC4A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936" y="7892060"/>
                <a:ext cx="4214615" cy="383438"/>
              </a:xfrm>
              <a:prstGeom prst="rect">
                <a:avLst/>
              </a:prstGeom>
              <a:blipFill>
                <a:blip r:embed="rId11"/>
                <a:stretch>
                  <a:fillRect l="-1734" t="-9524" r="-723" b="-17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98C6BDC-57B0-347F-314A-DF736FE96110}"/>
              </a:ext>
            </a:extLst>
          </p:cNvPr>
          <p:cNvSpPr/>
          <p:nvPr/>
        </p:nvSpPr>
        <p:spPr>
          <a:xfrm>
            <a:off x="13079968" y="4650927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直接箭头连接符 19">
            <a:extLst>
              <a:ext uri="{FF2B5EF4-FFF2-40B4-BE49-F238E27FC236}">
                <a16:creationId xmlns:a16="http://schemas.microsoft.com/office/drawing/2014/main" id="{B31FF1C1-B4D4-4A67-77E7-6D7CB54F11B8}"/>
              </a:ext>
            </a:extLst>
          </p:cNvPr>
          <p:cNvCxnSpPr>
            <a:cxnSpLocks/>
          </p:cNvCxnSpPr>
          <p:nvPr/>
        </p:nvCxnSpPr>
        <p:spPr>
          <a:xfrm flipH="1" flipV="1">
            <a:off x="-3247098" y="4213783"/>
            <a:ext cx="382137" cy="329091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19">
            <a:extLst>
              <a:ext uri="{FF2B5EF4-FFF2-40B4-BE49-F238E27FC236}">
                <a16:creationId xmlns:a16="http://schemas.microsoft.com/office/drawing/2014/main" id="{C165368A-025B-CF90-D1B2-230AA1491AB4}"/>
              </a:ext>
            </a:extLst>
          </p:cNvPr>
          <p:cNvCxnSpPr>
            <a:cxnSpLocks/>
          </p:cNvCxnSpPr>
          <p:nvPr/>
        </p:nvCxnSpPr>
        <p:spPr>
          <a:xfrm flipH="1" flipV="1">
            <a:off x="-906400" y="6058009"/>
            <a:ext cx="382137" cy="329091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等腰三角形 21">
            <a:extLst>
              <a:ext uri="{FF2B5EF4-FFF2-40B4-BE49-F238E27FC236}">
                <a16:creationId xmlns:a16="http://schemas.microsoft.com/office/drawing/2014/main" id="{C94F82E0-534C-69BE-738D-F0A3B820677D}"/>
              </a:ext>
            </a:extLst>
          </p:cNvPr>
          <p:cNvSpPr/>
          <p:nvPr/>
        </p:nvSpPr>
        <p:spPr>
          <a:xfrm rot="4259440">
            <a:off x="-3362257" y="6393389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等腰三角形 21">
            <a:extLst>
              <a:ext uri="{FF2B5EF4-FFF2-40B4-BE49-F238E27FC236}">
                <a16:creationId xmlns:a16="http://schemas.microsoft.com/office/drawing/2014/main" id="{D526D041-D311-DFDC-82A2-0932CFD10AD0}"/>
              </a:ext>
            </a:extLst>
          </p:cNvPr>
          <p:cNvSpPr/>
          <p:nvPr/>
        </p:nvSpPr>
        <p:spPr>
          <a:xfrm rot="2869381">
            <a:off x="-3269240" y="659543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等腰三角形 21">
            <a:extLst>
              <a:ext uri="{FF2B5EF4-FFF2-40B4-BE49-F238E27FC236}">
                <a16:creationId xmlns:a16="http://schemas.microsoft.com/office/drawing/2014/main" id="{DE9F2595-4381-B5A7-511A-988444F371ED}"/>
              </a:ext>
            </a:extLst>
          </p:cNvPr>
          <p:cNvSpPr/>
          <p:nvPr/>
        </p:nvSpPr>
        <p:spPr>
          <a:xfrm rot="247701">
            <a:off x="-3082546" y="672081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直接箭头连接符 19">
            <a:extLst>
              <a:ext uri="{FF2B5EF4-FFF2-40B4-BE49-F238E27FC236}">
                <a16:creationId xmlns:a16="http://schemas.microsoft.com/office/drawing/2014/main" id="{6998B558-17BB-10C7-0280-20A15320AC38}"/>
              </a:ext>
            </a:extLst>
          </p:cNvPr>
          <p:cNvCxnSpPr>
            <a:cxnSpLocks/>
          </p:cNvCxnSpPr>
          <p:nvPr/>
        </p:nvCxnSpPr>
        <p:spPr>
          <a:xfrm flipV="1">
            <a:off x="-2195217" y="7672237"/>
            <a:ext cx="454058" cy="349239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535E07-BC38-890F-9722-AA17498E8461}"/>
                  </a:ext>
                </a:extLst>
              </p:cNvPr>
              <p:cNvSpPr txBox="1"/>
              <p:nvPr/>
            </p:nvSpPr>
            <p:spPr>
              <a:xfrm>
                <a:off x="13782913" y="11967263"/>
                <a:ext cx="1839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535E07-BC38-890F-9722-AA17498E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913" y="11967263"/>
                <a:ext cx="1839192" cy="369332"/>
              </a:xfrm>
              <a:prstGeom prst="rect">
                <a:avLst/>
              </a:prstGeom>
              <a:blipFill>
                <a:blip r:embed="rId12"/>
                <a:stretch>
                  <a:fillRect t="-2459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78218529-5A77-9AAE-204C-675DA1B77678}"/>
              </a:ext>
            </a:extLst>
          </p:cNvPr>
          <p:cNvSpPr txBox="1"/>
          <p:nvPr/>
        </p:nvSpPr>
        <p:spPr>
          <a:xfrm>
            <a:off x="18542844" y="1188198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1AB5D4-60EB-CAD8-F974-E900FBE73A34}"/>
                  </a:ext>
                </a:extLst>
              </p:cNvPr>
              <p:cNvSpPr txBox="1"/>
              <p:nvPr/>
            </p:nvSpPr>
            <p:spPr>
              <a:xfrm>
                <a:off x="20828425" y="11928560"/>
                <a:ext cx="4331635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𝒄𝒐𝒎𝒑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%, </m:t>
                    </m:r>
                    <m:sSup>
                      <m:sSup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𝒗𝒐𝒍</m:t>
                        </m:r>
                      </m:sup>
                    </m:sSup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SG" sz="2400" b="1" dirty="0"/>
                  <a:t> </a:t>
                </a:r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1AB5D4-60EB-CAD8-F974-E900FBE7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425" y="11928560"/>
                <a:ext cx="4331635" cy="383438"/>
              </a:xfrm>
              <a:prstGeom prst="rect">
                <a:avLst/>
              </a:prstGeom>
              <a:blipFill>
                <a:blip r:embed="rId13"/>
                <a:stretch>
                  <a:fillRect l="-1690" t="-7937" r="-704" b="-174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5E876A9F-9145-71CA-4853-115396347207}"/>
              </a:ext>
            </a:extLst>
          </p:cNvPr>
          <p:cNvSpPr/>
          <p:nvPr/>
        </p:nvSpPr>
        <p:spPr>
          <a:xfrm>
            <a:off x="13079968" y="8779412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A59086-0B5F-FDF7-28FE-CB53C30640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097" y="9010209"/>
            <a:ext cx="2998800" cy="2998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CCE590-BE15-A5F0-25E9-E7F8505DF1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1714" y="9010209"/>
            <a:ext cx="2998800" cy="299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3AC57F-5FF8-7F22-40E1-D1BCCBD03E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8331" y="9010209"/>
            <a:ext cx="2998800" cy="2998800"/>
          </a:xfrm>
          <a:prstGeom prst="rect">
            <a:avLst/>
          </a:prstGeom>
        </p:spPr>
      </p:pic>
      <p:sp>
        <p:nvSpPr>
          <p:cNvPr id="5" name="等腰三角形 21">
            <a:extLst>
              <a:ext uri="{FF2B5EF4-FFF2-40B4-BE49-F238E27FC236}">
                <a16:creationId xmlns:a16="http://schemas.microsoft.com/office/drawing/2014/main" id="{2AE75203-60AD-2CE8-5F6F-C00852B0F453}"/>
              </a:ext>
            </a:extLst>
          </p:cNvPr>
          <p:cNvSpPr/>
          <p:nvPr/>
        </p:nvSpPr>
        <p:spPr>
          <a:xfrm rot="4259440">
            <a:off x="760412" y="1125620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等腰三角形 21">
            <a:extLst>
              <a:ext uri="{FF2B5EF4-FFF2-40B4-BE49-F238E27FC236}">
                <a16:creationId xmlns:a16="http://schemas.microsoft.com/office/drawing/2014/main" id="{CC8A1547-D603-1C92-B77F-97790A980CE7}"/>
              </a:ext>
            </a:extLst>
          </p:cNvPr>
          <p:cNvSpPr/>
          <p:nvPr/>
        </p:nvSpPr>
        <p:spPr>
          <a:xfrm rot="2869381">
            <a:off x="853429" y="11458253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等腰三角形 21">
            <a:extLst>
              <a:ext uri="{FF2B5EF4-FFF2-40B4-BE49-F238E27FC236}">
                <a16:creationId xmlns:a16="http://schemas.microsoft.com/office/drawing/2014/main" id="{141C9B33-44F4-5E01-5F21-0CA104FFC05F}"/>
              </a:ext>
            </a:extLst>
          </p:cNvPr>
          <p:cNvSpPr/>
          <p:nvPr/>
        </p:nvSpPr>
        <p:spPr>
          <a:xfrm rot="2131088">
            <a:off x="999604" y="1157790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等腰三角形 21">
            <a:extLst>
              <a:ext uri="{FF2B5EF4-FFF2-40B4-BE49-F238E27FC236}">
                <a16:creationId xmlns:a16="http://schemas.microsoft.com/office/drawing/2014/main" id="{A65AF368-0068-814F-D726-ABCA1C77567E}"/>
              </a:ext>
            </a:extLst>
          </p:cNvPr>
          <p:cNvSpPr/>
          <p:nvPr/>
        </p:nvSpPr>
        <p:spPr>
          <a:xfrm rot="181567">
            <a:off x="1177619" y="11686784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直接箭头连接符 19">
            <a:extLst>
              <a:ext uri="{FF2B5EF4-FFF2-40B4-BE49-F238E27FC236}">
                <a16:creationId xmlns:a16="http://schemas.microsoft.com/office/drawing/2014/main" id="{6D847B9B-D92D-6CFB-D447-ACE24A280F72}"/>
              </a:ext>
            </a:extLst>
          </p:cNvPr>
          <p:cNvCxnSpPr>
            <a:cxnSpLocks/>
          </p:cNvCxnSpPr>
          <p:nvPr/>
        </p:nvCxnSpPr>
        <p:spPr>
          <a:xfrm>
            <a:off x="1267619" y="9107060"/>
            <a:ext cx="94626" cy="372648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9">
            <a:extLst>
              <a:ext uri="{FF2B5EF4-FFF2-40B4-BE49-F238E27FC236}">
                <a16:creationId xmlns:a16="http://schemas.microsoft.com/office/drawing/2014/main" id="{A2A59638-6B00-EB7E-5108-4E4AC18475F8}"/>
              </a:ext>
            </a:extLst>
          </p:cNvPr>
          <p:cNvCxnSpPr>
            <a:cxnSpLocks/>
          </p:cNvCxnSpPr>
          <p:nvPr/>
        </p:nvCxnSpPr>
        <p:spPr>
          <a:xfrm flipV="1">
            <a:off x="2892019" y="11037881"/>
            <a:ext cx="418766" cy="308325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1ED8EE66-FECA-4B53-AE1E-488308608E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97" y="838388"/>
            <a:ext cx="2998800" cy="29988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BADAEBE-D937-A78E-9591-89AE59C83B4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61714" y="829954"/>
            <a:ext cx="2998800" cy="29988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4467E48-83B4-23FE-8F9A-9A61C832D9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8331" y="879471"/>
            <a:ext cx="3002825" cy="2998800"/>
          </a:xfrm>
          <a:prstGeom prst="rect">
            <a:avLst/>
          </a:prstGeom>
        </p:spPr>
      </p:pic>
      <p:cxnSp>
        <p:nvCxnSpPr>
          <p:cNvPr id="51" name="直接箭头连接符 19">
            <a:extLst>
              <a:ext uri="{FF2B5EF4-FFF2-40B4-BE49-F238E27FC236}">
                <a16:creationId xmlns:a16="http://schemas.microsoft.com/office/drawing/2014/main" id="{814DCBC7-BA1B-21CB-C8B2-9F5A3E795F6D}"/>
              </a:ext>
            </a:extLst>
          </p:cNvPr>
          <p:cNvCxnSpPr>
            <a:cxnSpLocks/>
          </p:cNvCxnSpPr>
          <p:nvPr/>
        </p:nvCxnSpPr>
        <p:spPr>
          <a:xfrm>
            <a:off x="3248439" y="3459573"/>
            <a:ext cx="554634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13CB6FB8-EBE7-429E-9D2C-048B6C7BDD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00036" y="8938156"/>
            <a:ext cx="2998800" cy="2998800"/>
          </a:xfrm>
          <a:prstGeom prst="rect">
            <a:avLst/>
          </a:prstGeom>
        </p:spPr>
      </p:pic>
      <p:cxnSp>
        <p:nvCxnSpPr>
          <p:cNvPr id="79" name="直接箭头连接符 19">
            <a:extLst>
              <a:ext uri="{FF2B5EF4-FFF2-40B4-BE49-F238E27FC236}">
                <a16:creationId xmlns:a16="http://schemas.microsoft.com/office/drawing/2014/main" id="{C11DD1D4-D8D6-513D-D5B8-98782C3999E7}"/>
              </a:ext>
            </a:extLst>
          </p:cNvPr>
          <p:cNvCxnSpPr>
            <a:cxnSpLocks/>
          </p:cNvCxnSpPr>
          <p:nvPr/>
        </p:nvCxnSpPr>
        <p:spPr>
          <a:xfrm flipV="1">
            <a:off x="14123802" y="8498135"/>
            <a:ext cx="14020" cy="536055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21">
            <a:extLst>
              <a:ext uri="{FF2B5EF4-FFF2-40B4-BE49-F238E27FC236}">
                <a16:creationId xmlns:a16="http://schemas.microsoft.com/office/drawing/2014/main" id="{0990EBBC-4CE3-5640-8DE4-AB06BAF45819}"/>
              </a:ext>
            </a:extLst>
          </p:cNvPr>
          <p:cNvSpPr/>
          <p:nvPr/>
        </p:nvSpPr>
        <p:spPr>
          <a:xfrm rot="16200000">
            <a:off x="15756960" y="10702413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等腰三角形 21">
            <a:extLst>
              <a:ext uri="{FF2B5EF4-FFF2-40B4-BE49-F238E27FC236}">
                <a16:creationId xmlns:a16="http://schemas.microsoft.com/office/drawing/2014/main" id="{3ABF8239-7B6D-4927-C59C-605717AEAC9A}"/>
              </a:ext>
            </a:extLst>
          </p:cNvPr>
          <p:cNvSpPr/>
          <p:nvPr/>
        </p:nvSpPr>
        <p:spPr>
          <a:xfrm rot="16200000">
            <a:off x="15756960" y="1099768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等腰三角形 21">
            <a:extLst>
              <a:ext uri="{FF2B5EF4-FFF2-40B4-BE49-F238E27FC236}">
                <a16:creationId xmlns:a16="http://schemas.microsoft.com/office/drawing/2014/main" id="{5120B73B-0E80-6623-A5F4-B8B738CA5AEA}"/>
              </a:ext>
            </a:extLst>
          </p:cNvPr>
          <p:cNvSpPr/>
          <p:nvPr/>
        </p:nvSpPr>
        <p:spPr>
          <a:xfrm rot="16200000">
            <a:off x="15756960" y="11292963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等腰三角形 21">
            <a:extLst>
              <a:ext uri="{FF2B5EF4-FFF2-40B4-BE49-F238E27FC236}">
                <a16:creationId xmlns:a16="http://schemas.microsoft.com/office/drawing/2014/main" id="{51273E31-60C2-816C-FB9C-CC73BD83B990}"/>
              </a:ext>
            </a:extLst>
          </p:cNvPr>
          <p:cNvSpPr/>
          <p:nvPr/>
        </p:nvSpPr>
        <p:spPr>
          <a:xfrm rot="16200000">
            <a:off x="15768028" y="11632414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3C75C3C1-7855-1DC8-D81F-4FE6F41081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348977" y="8920204"/>
            <a:ext cx="2998800" cy="29988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C7CC7F50-B2BB-51F4-D5D7-5643D59F3B8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494844" y="8920204"/>
            <a:ext cx="2998800" cy="299880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F4F95EB-7D6B-BE79-F90F-C1F5E8D621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11893" y="825783"/>
            <a:ext cx="2998800" cy="2998800"/>
          </a:xfrm>
          <a:prstGeom prst="rect">
            <a:avLst/>
          </a:prstGeom>
        </p:spPr>
      </p:pic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779C70C-C166-8B83-9B59-982B887E33C2}"/>
              </a:ext>
            </a:extLst>
          </p:cNvPr>
          <p:cNvSpPr/>
          <p:nvPr/>
        </p:nvSpPr>
        <p:spPr>
          <a:xfrm rot="10800000">
            <a:off x="13667909" y="797819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等腰三角形 21">
            <a:extLst>
              <a:ext uri="{FF2B5EF4-FFF2-40B4-BE49-F238E27FC236}">
                <a16:creationId xmlns:a16="http://schemas.microsoft.com/office/drawing/2014/main" id="{CC7A71A1-96D9-3129-F39A-7B0495B56249}"/>
              </a:ext>
            </a:extLst>
          </p:cNvPr>
          <p:cNvSpPr/>
          <p:nvPr/>
        </p:nvSpPr>
        <p:spPr>
          <a:xfrm rot="10800000">
            <a:off x="14486742" y="766474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等腰三角形 21">
            <a:extLst>
              <a:ext uri="{FF2B5EF4-FFF2-40B4-BE49-F238E27FC236}">
                <a16:creationId xmlns:a16="http://schemas.microsoft.com/office/drawing/2014/main" id="{D55BA716-C58B-4622-D69B-57348179E266}"/>
              </a:ext>
            </a:extLst>
          </p:cNvPr>
          <p:cNvSpPr/>
          <p:nvPr/>
        </p:nvSpPr>
        <p:spPr>
          <a:xfrm rot="16200000">
            <a:off x="16076885" y="277290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等腰三角形 21">
            <a:extLst>
              <a:ext uri="{FF2B5EF4-FFF2-40B4-BE49-F238E27FC236}">
                <a16:creationId xmlns:a16="http://schemas.microsoft.com/office/drawing/2014/main" id="{97B6BB44-A61C-8593-666B-A784BF840F0A}"/>
              </a:ext>
            </a:extLst>
          </p:cNvPr>
          <p:cNvSpPr/>
          <p:nvPr/>
        </p:nvSpPr>
        <p:spPr>
          <a:xfrm rot="16200000">
            <a:off x="16087568" y="334150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7" name="直接箭头连接符 19">
            <a:extLst>
              <a:ext uri="{FF2B5EF4-FFF2-40B4-BE49-F238E27FC236}">
                <a16:creationId xmlns:a16="http://schemas.microsoft.com/office/drawing/2014/main" id="{10C5E1F0-6869-1471-3ADE-C0854570B860}"/>
              </a:ext>
            </a:extLst>
          </p:cNvPr>
          <p:cNvCxnSpPr>
            <a:cxnSpLocks/>
          </p:cNvCxnSpPr>
          <p:nvPr/>
        </p:nvCxnSpPr>
        <p:spPr>
          <a:xfrm flipH="1" flipV="1">
            <a:off x="14137822" y="2083901"/>
            <a:ext cx="528920" cy="536551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21">
            <a:extLst>
              <a:ext uri="{FF2B5EF4-FFF2-40B4-BE49-F238E27FC236}">
                <a16:creationId xmlns:a16="http://schemas.microsoft.com/office/drawing/2014/main" id="{60E4BE27-D181-8EE4-41EE-482C31214C82}"/>
              </a:ext>
            </a:extLst>
          </p:cNvPr>
          <p:cNvSpPr/>
          <p:nvPr/>
        </p:nvSpPr>
        <p:spPr>
          <a:xfrm rot="10800000">
            <a:off x="845696" y="74544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等腰三角形 21">
            <a:extLst>
              <a:ext uri="{FF2B5EF4-FFF2-40B4-BE49-F238E27FC236}">
                <a16:creationId xmlns:a16="http://schemas.microsoft.com/office/drawing/2014/main" id="{2A59659E-9917-72B3-14C1-8E1B9AB41F6F}"/>
              </a:ext>
            </a:extLst>
          </p:cNvPr>
          <p:cNvSpPr/>
          <p:nvPr/>
        </p:nvSpPr>
        <p:spPr>
          <a:xfrm rot="10800000">
            <a:off x="1104676" y="74544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等腰三角形 21">
            <a:extLst>
              <a:ext uri="{FF2B5EF4-FFF2-40B4-BE49-F238E27FC236}">
                <a16:creationId xmlns:a16="http://schemas.microsoft.com/office/drawing/2014/main" id="{4C54DB21-C3C1-55DB-9D50-810DB2102F33}"/>
              </a:ext>
            </a:extLst>
          </p:cNvPr>
          <p:cNvSpPr/>
          <p:nvPr/>
        </p:nvSpPr>
        <p:spPr>
          <a:xfrm rot="10800000">
            <a:off x="1416600" y="74544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等腰三角形 21">
            <a:extLst>
              <a:ext uri="{FF2B5EF4-FFF2-40B4-BE49-F238E27FC236}">
                <a16:creationId xmlns:a16="http://schemas.microsoft.com/office/drawing/2014/main" id="{1DC328E6-E2DF-2FAE-85D9-A6CF9A8C3A4B}"/>
              </a:ext>
            </a:extLst>
          </p:cNvPr>
          <p:cNvSpPr/>
          <p:nvPr/>
        </p:nvSpPr>
        <p:spPr>
          <a:xfrm rot="10800000">
            <a:off x="1664529" y="74544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73428512-2C98-AA1C-3F25-97E160F4309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348976" y="838388"/>
            <a:ext cx="2998800" cy="299880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2A9A9769-1578-3CEF-648C-3646C89C50B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494842" y="825783"/>
            <a:ext cx="2998800" cy="29988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03961104-3160-03BD-3472-87977C824B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17737" y="4901040"/>
            <a:ext cx="2998800" cy="2998800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8CD2CB7B-B9E9-6B7D-BCF5-97D756852EE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347555" y="4848056"/>
            <a:ext cx="2998800" cy="29988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29C8DC48-933A-3759-A224-665FC55DBB0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494842" y="4869582"/>
            <a:ext cx="2998800" cy="2998800"/>
          </a:xfrm>
          <a:prstGeom prst="rect">
            <a:avLst/>
          </a:prstGeom>
        </p:spPr>
      </p:pic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B4EBE207-CFF9-FF61-EFFE-B2118C930278}"/>
              </a:ext>
            </a:extLst>
          </p:cNvPr>
          <p:cNvSpPr/>
          <p:nvPr/>
        </p:nvSpPr>
        <p:spPr>
          <a:xfrm rot="10800000">
            <a:off x="13757909" y="484805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B954039F-1684-91B7-51A8-9001FA884985}"/>
              </a:ext>
            </a:extLst>
          </p:cNvPr>
          <p:cNvSpPr/>
          <p:nvPr/>
        </p:nvSpPr>
        <p:spPr>
          <a:xfrm rot="10800000">
            <a:off x="14270608" y="481726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等腰三角形 21">
            <a:extLst>
              <a:ext uri="{FF2B5EF4-FFF2-40B4-BE49-F238E27FC236}">
                <a16:creationId xmlns:a16="http://schemas.microsoft.com/office/drawing/2014/main" id="{78EE2095-1C7A-D5DA-9F75-5043A4F1574A}"/>
              </a:ext>
            </a:extLst>
          </p:cNvPr>
          <p:cNvSpPr/>
          <p:nvPr/>
        </p:nvSpPr>
        <p:spPr>
          <a:xfrm rot="16200000">
            <a:off x="15756960" y="662457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等腰三角形 21">
            <a:extLst>
              <a:ext uri="{FF2B5EF4-FFF2-40B4-BE49-F238E27FC236}">
                <a16:creationId xmlns:a16="http://schemas.microsoft.com/office/drawing/2014/main" id="{9FD160DA-7E89-BB20-D2EA-D75FBF6A3AFA}"/>
              </a:ext>
            </a:extLst>
          </p:cNvPr>
          <p:cNvSpPr/>
          <p:nvPr/>
        </p:nvSpPr>
        <p:spPr>
          <a:xfrm rot="16200000">
            <a:off x="15768028" y="767223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直接箭头连接符 19">
            <a:extLst>
              <a:ext uri="{FF2B5EF4-FFF2-40B4-BE49-F238E27FC236}">
                <a16:creationId xmlns:a16="http://schemas.microsoft.com/office/drawing/2014/main" id="{9326455D-9A60-4D3F-5509-7A5565925904}"/>
              </a:ext>
            </a:extLst>
          </p:cNvPr>
          <p:cNvCxnSpPr>
            <a:cxnSpLocks/>
          </p:cNvCxnSpPr>
          <p:nvPr/>
        </p:nvCxnSpPr>
        <p:spPr>
          <a:xfrm flipV="1">
            <a:off x="14360608" y="6058009"/>
            <a:ext cx="306134" cy="746563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42266010-FA12-7B87-4E54-D94D7C7BE0C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097" y="4793733"/>
            <a:ext cx="2998800" cy="2998800"/>
          </a:xfrm>
          <a:prstGeom prst="rect">
            <a:avLst/>
          </a:prstGeom>
        </p:spPr>
      </p:pic>
      <p:sp>
        <p:nvSpPr>
          <p:cNvPr id="113" name="等腰三角形 21">
            <a:extLst>
              <a:ext uri="{FF2B5EF4-FFF2-40B4-BE49-F238E27FC236}">
                <a16:creationId xmlns:a16="http://schemas.microsoft.com/office/drawing/2014/main" id="{EB151EA3-9423-9770-6362-0108AA5C2DB7}"/>
              </a:ext>
            </a:extLst>
          </p:cNvPr>
          <p:cNvSpPr/>
          <p:nvPr/>
        </p:nvSpPr>
        <p:spPr>
          <a:xfrm rot="16200000">
            <a:off x="3282829" y="672652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等腰三角形 21">
            <a:extLst>
              <a:ext uri="{FF2B5EF4-FFF2-40B4-BE49-F238E27FC236}">
                <a16:creationId xmlns:a16="http://schemas.microsoft.com/office/drawing/2014/main" id="{7EF384C3-D084-3C31-249A-5BCF4623A739}"/>
              </a:ext>
            </a:extLst>
          </p:cNvPr>
          <p:cNvSpPr/>
          <p:nvPr/>
        </p:nvSpPr>
        <p:spPr>
          <a:xfrm rot="16200000">
            <a:off x="3282829" y="702179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等腰三角形 21">
            <a:extLst>
              <a:ext uri="{FF2B5EF4-FFF2-40B4-BE49-F238E27FC236}">
                <a16:creationId xmlns:a16="http://schemas.microsoft.com/office/drawing/2014/main" id="{35559CAF-0FE8-034B-9A48-C060C26A6234}"/>
              </a:ext>
            </a:extLst>
          </p:cNvPr>
          <p:cNvSpPr/>
          <p:nvPr/>
        </p:nvSpPr>
        <p:spPr>
          <a:xfrm rot="16200000">
            <a:off x="3282829" y="731707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2FC9BBB-1A31-BA5D-148E-BDC1E8B55387}"/>
              </a:ext>
            </a:extLst>
          </p:cNvPr>
          <p:cNvSpPr/>
          <p:nvPr/>
        </p:nvSpPr>
        <p:spPr>
          <a:xfrm>
            <a:off x="225004" y="4650927"/>
            <a:ext cx="11987919" cy="3838460"/>
          </a:xfrm>
          <a:prstGeom prst="roundRect">
            <a:avLst>
              <a:gd name="adj" fmla="val 6245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CB639871-0D84-ADE7-9FA2-265F8038B769}"/>
              </a:ext>
            </a:extLst>
          </p:cNvPr>
          <p:cNvCxnSpPr>
            <a:cxnSpLocks/>
          </p:cNvCxnSpPr>
          <p:nvPr/>
        </p:nvCxnSpPr>
        <p:spPr>
          <a:xfrm flipV="1">
            <a:off x="1362245" y="4380927"/>
            <a:ext cx="0" cy="54000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图片 116">
            <a:extLst>
              <a:ext uri="{FF2B5EF4-FFF2-40B4-BE49-F238E27FC236}">
                <a16:creationId xmlns:a16="http://schemas.microsoft.com/office/drawing/2014/main" id="{A7E0D61F-6B9B-6BE1-28D0-434030AF431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61714" y="4869582"/>
            <a:ext cx="2998800" cy="29988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E7ADA52A-A0E5-FDF5-2EEF-9725503B1CF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547704" y="4869582"/>
            <a:ext cx="2998800" cy="29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D69C749E-09D8-3425-035D-D95F7A76D949}"/>
              </a:ext>
            </a:extLst>
          </p:cNvPr>
          <p:cNvSpPr/>
          <p:nvPr/>
        </p:nvSpPr>
        <p:spPr>
          <a:xfrm>
            <a:off x="1352550" y="339263"/>
            <a:ext cx="15182850" cy="11190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67661E-E9E8-C728-F10B-05ED21AA750C}"/>
              </a:ext>
            </a:extLst>
          </p:cNvPr>
          <p:cNvGrpSpPr/>
          <p:nvPr/>
        </p:nvGrpSpPr>
        <p:grpSpPr>
          <a:xfrm>
            <a:off x="1570035" y="800929"/>
            <a:ext cx="2998800" cy="2998800"/>
            <a:chOff x="2617785" y="7235825"/>
            <a:chExt cx="2998800" cy="29988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2C0D9B-35FD-25D2-A435-0162F126C992}"/>
                </a:ext>
              </a:extLst>
            </p:cNvPr>
            <p:cNvSpPr/>
            <p:nvPr/>
          </p:nvSpPr>
          <p:spPr>
            <a:xfrm>
              <a:off x="2617785" y="7235825"/>
              <a:ext cx="2998800" cy="299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图片 7" descr="箭头&#10;&#10;中度可信度描述已自动生成">
              <a:extLst>
                <a:ext uri="{FF2B5EF4-FFF2-40B4-BE49-F238E27FC236}">
                  <a16:creationId xmlns:a16="http://schemas.microsoft.com/office/drawing/2014/main" id="{BE0C66B7-7A40-6B12-EEEC-0AC90309F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5" r="5403" b="15921"/>
            <a:stretch/>
          </p:blipFill>
          <p:spPr>
            <a:xfrm>
              <a:off x="2617785" y="8331991"/>
              <a:ext cx="2998800" cy="1902634"/>
            </a:xfrm>
            <a:prstGeom prst="rect">
              <a:avLst/>
            </a:prstGeom>
          </p:spPr>
        </p:pic>
      </p:grpSp>
      <p:pic>
        <p:nvPicPr>
          <p:cNvPr id="17" name="图片 16" descr="图标&#10;&#10;描述已自动生成">
            <a:extLst>
              <a:ext uri="{FF2B5EF4-FFF2-40B4-BE49-F238E27FC236}">
                <a16:creationId xmlns:a16="http://schemas.microsoft.com/office/drawing/2014/main" id="{57691976-E4FD-90DC-51D2-5819E8E7E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976" y="800929"/>
            <a:ext cx="2998800" cy="29988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DAD555-DDEA-139B-8CB2-7952CBFE7946}"/>
              </a:ext>
            </a:extLst>
          </p:cNvPr>
          <p:cNvGrpSpPr/>
          <p:nvPr/>
        </p:nvGrpSpPr>
        <p:grpSpPr>
          <a:xfrm>
            <a:off x="5492682" y="800929"/>
            <a:ext cx="2998800" cy="2998800"/>
            <a:chOff x="6122985" y="1505779"/>
            <a:chExt cx="2998800" cy="29988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F542-61D7-49CC-9D36-F0164F5211C7}"/>
                </a:ext>
              </a:extLst>
            </p:cNvPr>
            <p:cNvSpPr/>
            <p:nvPr/>
          </p:nvSpPr>
          <p:spPr>
            <a:xfrm>
              <a:off x="6122985" y="1505779"/>
              <a:ext cx="2998800" cy="299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5BD30671-773B-C926-5E55-911F82C3E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" r="7661" b="5692"/>
            <a:stretch/>
          </p:blipFill>
          <p:spPr>
            <a:xfrm>
              <a:off x="6122985" y="2657807"/>
              <a:ext cx="2998800" cy="1846772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6E9B21-AE65-9B12-1841-AEC1FD1CDA74}"/>
              </a:ext>
            </a:extLst>
          </p:cNvPr>
          <p:cNvGrpSpPr/>
          <p:nvPr/>
        </p:nvGrpSpPr>
        <p:grpSpPr>
          <a:xfrm>
            <a:off x="9415329" y="800929"/>
            <a:ext cx="2998800" cy="2998800"/>
            <a:chOff x="9624879" y="1505779"/>
            <a:chExt cx="2998800" cy="29988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E7D78D0-7675-C6E7-8FFA-9EF177470D02}"/>
                </a:ext>
              </a:extLst>
            </p:cNvPr>
            <p:cNvSpPr/>
            <p:nvPr/>
          </p:nvSpPr>
          <p:spPr>
            <a:xfrm>
              <a:off x="9624879" y="1505779"/>
              <a:ext cx="2998800" cy="299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4" name="图片 13" descr="卡通人物&#10;&#10;描述已自动生成">
              <a:extLst>
                <a:ext uri="{FF2B5EF4-FFF2-40B4-BE49-F238E27FC236}">
                  <a16:creationId xmlns:a16="http://schemas.microsoft.com/office/drawing/2014/main" id="{B145F308-2977-8D1F-D7AC-5798D7FAE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6" r="4505" b="5708"/>
            <a:stretch/>
          </p:blipFill>
          <p:spPr>
            <a:xfrm>
              <a:off x="9624879" y="2635123"/>
              <a:ext cx="2998800" cy="1869456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10BC835-BF06-D24A-8865-CBD3427CEBD8}"/>
              </a:ext>
            </a:extLst>
          </p:cNvPr>
          <p:cNvSpPr txBox="1"/>
          <p:nvPr/>
        </p:nvSpPr>
        <p:spPr>
          <a:xfrm>
            <a:off x="2763902" y="33926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558524-E475-2689-5EAC-90ABDFC6AEB0}"/>
              </a:ext>
            </a:extLst>
          </p:cNvPr>
          <p:cNvSpPr txBox="1"/>
          <p:nvPr/>
        </p:nvSpPr>
        <p:spPr>
          <a:xfrm>
            <a:off x="5878027" y="339263"/>
            <a:ext cx="222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TopologyGAN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106E52-5DC9-154C-6A4C-FBB49A9F6CAA}"/>
              </a:ext>
            </a:extLst>
          </p:cNvPr>
          <p:cNvSpPr txBox="1"/>
          <p:nvPr/>
        </p:nvSpPr>
        <p:spPr>
          <a:xfrm>
            <a:off x="10202226" y="339263"/>
            <a:ext cx="142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TopoDiff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076729-E338-29D0-8DE2-D626DBF67101}"/>
              </a:ext>
            </a:extLst>
          </p:cNvPr>
          <p:cNvSpPr txBox="1"/>
          <p:nvPr/>
        </p:nvSpPr>
        <p:spPr>
          <a:xfrm>
            <a:off x="14081784" y="339263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IF-TONIR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1B63072-EABF-BDE6-9F85-9E186972AFE7}"/>
                  </a:ext>
                </a:extLst>
              </p:cNvPr>
              <p:cNvSpPr txBox="1"/>
              <p:nvPr/>
            </p:nvSpPr>
            <p:spPr>
              <a:xfrm>
                <a:off x="5897840" y="3946929"/>
                <a:ext cx="2243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𝟐𝟒𝟐𝟏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1B63072-EABF-BDE6-9F85-9E186972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40" y="3946929"/>
                <a:ext cx="2243563" cy="369332"/>
              </a:xfrm>
              <a:prstGeom prst="rect">
                <a:avLst/>
              </a:prstGeom>
              <a:blipFill>
                <a:blip r:embed="rId6"/>
                <a:stretch>
                  <a:fillRect l="-3523" r="-1626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98DA95-BF8F-8783-D25C-01E384DC494E}"/>
                  </a:ext>
                </a:extLst>
              </p:cNvPr>
              <p:cNvSpPr txBox="1"/>
              <p:nvPr/>
            </p:nvSpPr>
            <p:spPr>
              <a:xfrm>
                <a:off x="9920385" y="3946929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98DA95-BF8F-8783-D25C-01E384DC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385" y="3946929"/>
                <a:ext cx="1988686" cy="369332"/>
              </a:xfrm>
              <a:prstGeom prst="rect">
                <a:avLst/>
              </a:prstGeom>
              <a:blipFill>
                <a:blip r:embed="rId7"/>
                <a:stretch>
                  <a:fillRect l="-3976" r="-1835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189FED-E169-E4B7-401E-04B6CC7FB7BC}"/>
                  </a:ext>
                </a:extLst>
              </p:cNvPr>
              <p:cNvSpPr txBox="1"/>
              <p:nvPr/>
            </p:nvSpPr>
            <p:spPr>
              <a:xfrm>
                <a:off x="13843034" y="3946929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189FED-E169-E4B7-401E-04B6CC7F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34" y="3946929"/>
                <a:ext cx="1988686" cy="369332"/>
              </a:xfrm>
              <a:prstGeom prst="rect">
                <a:avLst/>
              </a:prstGeom>
              <a:blipFill>
                <a:blip r:embed="rId8"/>
                <a:stretch>
                  <a:fillRect l="-4294" r="-2147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 descr="图标&#10;&#10;描述已自动生成">
            <a:extLst>
              <a:ext uri="{FF2B5EF4-FFF2-40B4-BE49-F238E27FC236}">
                <a16:creationId xmlns:a16="http://schemas.microsoft.com/office/drawing/2014/main" id="{E290903F-FCE6-8A7B-4054-2E3A991A1F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976" y="4463461"/>
            <a:ext cx="2998800" cy="2998800"/>
          </a:xfrm>
          <a:prstGeom prst="rect">
            <a:avLst/>
          </a:prstGeom>
        </p:spPr>
      </p:pic>
      <p:pic>
        <p:nvPicPr>
          <p:cNvPr id="36" name="图片 35" descr="图片包含 徽标&#10;&#10;描述已自动生成">
            <a:extLst>
              <a:ext uri="{FF2B5EF4-FFF2-40B4-BE49-F238E27FC236}">
                <a16:creationId xmlns:a16="http://schemas.microsoft.com/office/drawing/2014/main" id="{7E605B62-19BC-4E2C-2BDB-2990BFD0FAE2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2336" r="3620" b="3565"/>
          <a:stretch/>
        </p:blipFill>
        <p:spPr>
          <a:xfrm>
            <a:off x="5492682" y="4463461"/>
            <a:ext cx="2998800" cy="2998800"/>
          </a:xfrm>
          <a:prstGeom prst="rect">
            <a:avLst/>
          </a:prstGeom>
        </p:spPr>
      </p:pic>
      <p:pic>
        <p:nvPicPr>
          <p:cNvPr id="39" name="图片 38" descr="图片包含 文本&#10;&#10;描述已自动生成">
            <a:extLst>
              <a:ext uri="{FF2B5EF4-FFF2-40B4-BE49-F238E27FC236}">
                <a16:creationId xmlns:a16="http://schemas.microsoft.com/office/drawing/2014/main" id="{79C408FD-0CFB-8FD9-EF0F-F50B57F847D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5625" r="6067" b="4048"/>
          <a:stretch/>
        </p:blipFill>
        <p:spPr>
          <a:xfrm>
            <a:off x="1558758" y="4463461"/>
            <a:ext cx="3010077" cy="2998800"/>
          </a:xfrm>
          <a:prstGeom prst="rect">
            <a:avLst/>
          </a:prstGeom>
        </p:spPr>
      </p:pic>
      <p:pic>
        <p:nvPicPr>
          <p:cNvPr id="42" name="图片 41" descr="徽标&#10;&#10;描述已自动生成">
            <a:extLst>
              <a:ext uri="{FF2B5EF4-FFF2-40B4-BE49-F238E27FC236}">
                <a16:creationId xmlns:a16="http://schemas.microsoft.com/office/drawing/2014/main" id="{DE391EC1-C821-7368-956C-B16ED96D75C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t="3283" r="2200" b="2926"/>
          <a:stretch/>
        </p:blipFill>
        <p:spPr>
          <a:xfrm>
            <a:off x="9392184" y="4463461"/>
            <a:ext cx="3021945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42F37E-CD0E-06A2-29FF-493CD27F9B62}"/>
                  </a:ext>
                </a:extLst>
              </p:cNvPr>
              <p:cNvSpPr txBox="1"/>
              <p:nvPr/>
            </p:nvSpPr>
            <p:spPr>
              <a:xfrm>
                <a:off x="5871903" y="7596172"/>
                <a:ext cx="2240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42F37E-CD0E-06A2-29FF-493CD27F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03" y="7596172"/>
                <a:ext cx="2240357" cy="369332"/>
              </a:xfrm>
              <a:prstGeom prst="rect">
                <a:avLst/>
              </a:prstGeom>
              <a:blipFill>
                <a:blip r:embed="rId13"/>
                <a:stretch>
                  <a:fillRect l="-3533" r="-1902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A888280-AC53-2DE0-9051-7303F71F95EB}"/>
                  </a:ext>
                </a:extLst>
              </p:cNvPr>
              <p:cNvSpPr txBox="1"/>
              <p:nvPr/>
            </p:nvSpPr>
            <p:spPr>
              <a:xfrm>
                <a:off x="9782977" y="7596172"/>
                <a:ext cx="2240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A888280-AC53-2DE0-9051-7303F71F9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977" y="7596172"/>
                <a:ext cx="2240357" cy="369332"/>
              </a:xfrm>
              <a:prstGeom prst="rect">
                <a:avLst/>
              </a:prstGeom>
              <a:blipFill>
                <a:blip r:embed="rId14"/>
                <a:stretch>
                  <a:fillRect l="-3815" r="-2180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136876-DEAB-36A5-F159-926C375702E1}"/>
                  </a:ext>
                </a:extLst>
              </p:cNvPr>
              <p:cNvSpPr txBox="1"/>
              <p:nvPr/>
            </p:nvSpPr>
            <p:spPr>
              <a:xfrm>
                <a:off x="13712393" y="7596172"/>
                <a:ext cx="2240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136876-DEAB-36A5-F159-926C3757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393" y="7596172"/>
                <a:ext cx="2240357" cy="369332"/>
              </a:xfrm>
              <a:prstGeom prst="rect">
                <a:avLst/>
              </a:prstGeom>
              <a:blipFill>
                <a:blip r:embed="rId15"/>
                <a:stretch>
                  <a:fillRect l="-3533" r="-1902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D36BDEA3-D598-6D2A-02F3-B4A823B26874}"/>
              </a:ext>
            </a:extLst>
          </p:cNvPr>
          <p:cNvSpPr/>
          <p:nvPr/>
        </p:nvSpPr>
        <p:spPr>
          <a:xfrm>
            <a:off x="1570035" y="8125993"/>
            <a:ext cx="2998800" cy="29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图片 47" descr="卡通人物&#10;&#10;低可信度描述已自动生成">
            <a:extLst>
              <a:ext uri="{FF2B5EF4-FFF2-40B4-BE49-F238E27FC236}">
                <a16:creationId xmlns:a16="http://schemas.microsoft.com/office/drawing/2014/main" id="{8CE99E68-D983-739A-4227-AF7F677AC79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 r="4304" b="7526"/>
          <a:stretch/>
        </p:blipFill>
        <p:spPr>
          <a:xfrm>
            <a:off x="1558758" y="8807062"/>
            <a:ext cx="2998800" cy="2317731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D260B497-9F7C-F844-3F1D-4AAC6A0A9BCA}"/>
              </a:ext>
            </a:extLst>
          </p:cNvPr>
          <p:cNvSpPr/>
          <p:nvPr/>
        </p:nvSpPr>
        <p:spPr>
          <a:xfrm>
            <a:off x="5492681" y="8125993"/>
            <a:ext cx="2998800" cy="29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5" name="图片 54" descr="直方图&#10;&#10;描述已自动生成">
            <a:extLst>
              <a:ext uri="{FF2B5EF4-FFF2-40B4-BE49-F238E27FC236}">
                <a16:creationId xmlns:a16="http://schemas.microsoft.com/office/drawing/2014/main" id="{D8EE4563-140D-C2C4-022E-4132A4C6FAF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r="4998" b="6925"/>
          <a:stretch/>
        </p:blipFill>
        <p:spPr>
          <a:xfrm>
            <a:off x="5492681" y="9084748"/>
            <a:ext cx="2998800" cy="2040045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855A4408-CB20-4442-B1D4-D8651D6B19D9}"/>
              </a:ext>
            </a:extLst>
          </p:cNvPr>
          <p:cNvSpPr/>
          <p:nvPr/>
        </p:nvSpPr>
        <p:spPr>
          <a:xfrm>
            <a:off x="9415329" y="8125993"/>
            <a:ext cx="2998800" cy="29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9" name="图片 58" descr="图标&#10;&#10;描述已自动生成">
            <a:extLst>
              <a:ext uri="{FF2B5EF4-FFF2-40B4-BE49-F238E27FC236}">
                <a16:creationId xmlns:a16="http://schemas.microsoft.com/office/drawing/2014/main" id="{E0F743BA-626D-FEB3-C9CC-F37E53382AC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r="5795" b="5109"/>
          <a:stretch/>
        </p:blipFill>
        <p:spPr>
          <a:xfrm>
            <a:off x="9415329" y="8318236"/>
            <a:ext cx="2998800" cy="2806557"/>
          </a:xfrm>
          <a:prstGeom prst="rect">
            <a:avLst/>
          </a:prstGeom>
        </p:spPr>
      </p:pic>
      <p:pic>
        <p:nvPicPr>
          <p:cNvPr id="63" name="图片 62" descr="卡通人物&#10;&#10;低可信度描述已自动生成">
            <a:extLst>
              <a:ext uri="{FF2B5EF4-FFF2-40B4-BE49-F238E27FC236}">
                <a16:creationId xmlns:a16="http://schemas.microsoft.com/office/drawing/2014/main" id="{6E6F1D4E-6361-038A-DC1C-D731E4057E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976" y="8125993"/>
            <a:ext cx="2998800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FC32BF9-2471-F231-2FF5-71F50FB3C8C1}"/>
                  </a:ext>
                </a:extLst>
              </p:cNvPr>
              <p:cNvSpPr txBox="1"/>
              <p:nvPr/>
            </p:nvSpPr>
            <p:spPr>
              <a:xfrm>
                <a:off x="5905567" y="11160638"/>
                <a:ext cx="21730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FC32BF9-2471-F231-2FF5-71F50FB3C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67" y="11160638"/>
                <a:ext cx="2173031" cy="369332"/>
              </a:xfrm>
              <a:prstGeom prst="rect">
                <a:avLst/>
              </a:prstGeom>
              <a:blipFill>
                <a:blip r:embed="rId20"/>
                <a:stretch>
                  <a:fillRect l="-3933" r="-2247" b="-1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24FA91F-D3C6-B98F-C1A6-0DD5EC2059C0}"/>
                  </a:ext>
                </a:extLst>
              </p:cNvPr>
              <p:cNvSpPr txBox="1"/>
              <p:nvPr/>
            </p:nvSpPr>
            <p:spPr>
              <a:xfrm>
                <a:off x="9908812" y="11160638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24FA91F-D3C6-B98F-C1A6-0DD5EC205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812" y="11160638"/>
                <a:ext cx="1988686" cy="369332"/>
              </a:xfrm>
              <a:prstGeom prst="rect">
                <a:avLst/>
              </a:prstGeom>
              <a:blipFill>
                <a:blip r:embed="rId21"/>
                <a:stretch>
                  <a:fillRect l="-3976" r="-1835" b="-1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0B775BB-313C-801B-8503-8A09974FC13B}"/>
                  </a:ext>
                </a:extLst>
              </p:cNvPr>
              <p:cNvSpPr txBox="1"/>
              <p:nvPr/>
            </p:nvSpPr>
            <p:spPr>
              <a:xfrm>
                <a:off x="13843035" y="11160638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0B775BB-313C-801B-8503-8A09974F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35" y="11160638"/>
                <a:ext cx="1988686" cy="369332"/>
              </a:xfrm>
              <a:prstGeom prst="rect">
                <a:avLst/>
              </a:prstGeom>
              <a:blipFill>
                <a:blip r:embed="rId22"/>
                <a:stretch>
                  <a:fillRect l="-4294" t="-3333" r="-2454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90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标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12342" r="19612" b="11218"/>
          <a:stretch>
            <a:fillRect/>
          </a:stretch>
        </p:blipFill>
        <p:spPr>
          <a:xfrm>
            <a:off x="4177111" y="5577572"/>
            <a:ext cx="1828234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905" y="5577572"/>
            <a:ext cx="1814595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10" name="文本框 9"/>
          <p:cNvSpPr txBox="1"/>
          <p:nvPr/>
        </p:nvSpPr>
        <p:spPr>
          <a:xfrm>
            <a:off x="4938572" y="73506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38808" y="73528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5573052" y="6391741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grpSp>
        <p:nvGrpSpPr>
          <p:cNvPr id="38" name="组合 37"/>
          <p:cNvGrpSpPr/>
          <p:nvPr/>
        </p:nvGrpSpPr>
        <p:grpSpPr>
          <a:xfrm>
            <a:off x="7831029" y="5043793"/>
            <a:ext cx="2909100" cy="2867558"/>
            <a:chOff x="3201520" y="1272687"/>
            <a:chExt cx="2909100" cy="2867558"/>
          </a:xfrm>
        </p:grpSpPr>
        <p:sp>
          <p:nvSpPr>
            <p:cNvPr id="35" name="梯形 34"/>
            <p:cNvSpPr/>
            <p:nvPr/>
          </p:nvSpPr>
          <p:spPr>
            <a:xfrm rot="5400000">
              <a:off x="3222291" y="1251916"/>
              <a:ext cx="2867558" cy="2909100"/>
            </a:xfrm>
            <a:prstGeom prst="trapezoid">
              <a:avLst>
                <a:gd name="adj" fmla="val 2476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365214" y="1579867"/>
              <a:ext cx="864562" cy="2253198"/>
            </a:xfrm>
            <a:prstGeom prst="cube">
              <a:avLst>
                <a:gd name="adj" fmla="val 68180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870544" y="1780233"/>
              <a:ext cx="864562" cy="1852467"/>
            </a:xfrm>
            <a:prstGeom prst="cube">
              <a:avLst>
                <a:gd name="adj" fmla="val 58026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立方体 31"/>
            <p:cNvSpPr/>
            <p:nvPr/>
          </p:nvSpPr>
          <p:spPr>
            <a:xfrm>
              <a:off x="4422527" y="2070047"/>
              <a:ext cx="864562" cy="1272838"/>
            </a:xfrm>
            <a:prstGeom prst="cube">
              <a:avLst>
                <a:gd name="adj" fmla="val 35181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立方体 32"/>
            <p:cNvSpPr/>
            <p:nvPr/>
          </p:nvSpPr>
          <p:spPr>
            <a:xfrm>
              <a:off x="5118940" y="2298520"/>
              <a:ext cx="864562" cy="815893"/>
            </a:xfrm>
            <a:prstGeom prst="cube">
              <a:avLst>
                <a:gd name="adj" fmla="val 26720"/>
              </a:avLst>
            </a:prstGeom>
            <a:solidFill>
              <a:srgbClr val="FFB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4" name="箭头: 右 33"/>
          <p:cNvSpPr/>
          <p:nvPr/>
        </p:nvSpPr>
        <p:spPr>
          <a:xfrm>
            <a:off x="6836945" y="6387834"/>
            <a:ext cx="864000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sp>
        <p:nvSpPr>
          <p:cNvPr id="36" name="文本框 35"/>
          <p:cNvSpPr txBox="1"/>
          <p:nvPr/>
        </p:nvSpPr>
        <p:spPr>
          <a:xfrm>
            <a:off x="7760137" y="514337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39" name="箭头: 右 38"/>
          <p:cNvSpPr/>
          <p:nvPr/>
        </p:nvSpPr>
        <p:spPr>
          <a:xfrm>
            <a:off x="10781789" y="6387835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grpSp>
        <p:nvGrpSpPr>
          <p:cNvPr id="53" name="组合 52"/>
          <p:cNvGrpSpPr/>
          <p:nvPr/>
        </p:nvGrpSpPr>
        <p:grpSpPr>
          <a:xfrm>
            <a:off x="11186633" y="5746793"/>
            <a:ext cx="144000" cy="1461558"/>
            <a:chOff x="6151147" y="1973849"/>
            <a:chExt cx="144000" cy="1461558"/>
          </a:xfrm>
        </p:grpSpPr>
        <p:sp>
          <p:nvSpPr>
            <p:cNvPr id="40" name="矩形 39"/>
            <p:cNvSpPr/>
            <p:nvPr/>
          </p:nvSpPr>
          <p:spPr>
            <a:xfrm>
              <a:off x="6151147" y="2218188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51147" y="2339609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51147" y="2461934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矩形 42"/>
            <p:cNvSpPr/>
            <p:nvPr/>
          </p:nvSpPr>
          <p:spPr>
            <a:xfrm>
              <a:off x="6151147" y="2582160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矩形 43"/>
            <p:cNvSpPr/>
            <p:nvPr/>
          </p:nvSpPr>
          <p:spPr>
            <a:xfrm>
              <a:off x="6151147" y="2704724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矩形 44"/>
            <p:cNvSpPr/>
            <p:nvPr/>
          </p:nvSpPr>
          <p:spPr>
            <a:xfrm>
              <a:off x="6151147" y="2824306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51147" y="294772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矩形 46"/>
            <p:cNvSpPr/>
            <p:nvPr/>
          </p:nvSpPr>
          <p:spPr>
            <a:xfrm>
              <a:off x="6151147" y="306964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矩形 48"/>
            <p:cNvSpPr/>
            <p:nvPr/>
          </p:nvSpPr>
          <p:spPr>
            <a:xfrm>
              <a:off x="6151147" y="319156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51147" y="3313487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矩形 50"/>
            <p:cNvSpPr/>
            <p:nvPr/>
          </p:nvSpPr>
          <p:spPr>
            <a:xfrm>
              <a:off x="6151147" y="2095769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矩形 51"/>
            <p:cNvSpPr/>
            <p:nvPr/>
          </p:nvSpPr>
          <p:spPr>
            <a:xfrm>
              <a:off x="6151147" y="1973849"/>
              <a:ext cx="144000" cy="121920"/>
            </a:xfrm>
            <a:prstGeom prst="rect">
              <a:avLst/>
            </a:prstGeom>
            <a:solidFill>
              <a:srgbClr val="A9B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箭头: 右 53"/>
          <p:cNvSpPr/>
          <p:nvPr/>
        </p:nvSpPr>
        <p:spPr>
          <a:xfrm>
            <a:off x="11434505" y="6387835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sp>
        <p:nvSpPr>
          <p:cNvPr id="55" name="梯形 54"/>
          <p:cNvSpPr/>
          <p:nvPr/>
        </p:nvSpPr>
        <p:spPr>
          <a:xfrm rot="16200000" flipH="1">
            <a:off x="11900033" y="5023022"/>
            <a:ext cx="2867558" cy="2909100"/>
          </a:xfrm>
          <a:prstGeom prst="trapezoid">
            <a:avLst>
              <a:gd name="adj" fmla="val 2476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文本框 55"/>
          <p:cNvSpPr txBox="1"/>
          <p:nvPr/>
        </p:nvSpPr>
        <p:spPr>
          <a:xfrm>
            <a:off x="13948482" y="519278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5062" y="5577572"/>
            <a:ext cx="1814595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59" name="箭头: 右 58"/>
          <p:cNvSpPr/>
          <p:nvPr/>
        </p:nvSpPr>
        <p:spPr>
          <a:xfrm>
            <a:off x="14893666" y="6387834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sp>
        <p:nvSpPr>
          <p:cNvPr id="60" name="箭头: 右 59"/>
          <p:cNvSpPr/>
          <p:nvPr/>
        </p:nvSpPr>
        <p:spPr>
          <a:xfrm>
            <a:off x="16180599" y="6387834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/>
          </a:p>
        </p:txBody>
      </p:sp>
      <p:pic>
        <p:nvPicPr>
          <p:cNvPr id="58" name="图片 57" descr="图标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12342" r="19612" b="11218"/>
          <a:stretch>
            <a:fillRect/>
          </a:stretch>
        </p:blipFill>
        <p:spPr>
          <a:xfrm>
            <a:off x="16087465" y="5551339"/>
            <a:ext cx="1828234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832" y="8333888"/>
            <a:ext cx="1800000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64" name="箭头: 右 63"/>
          <p:cNvSpPr/>
          <p:nvPr/>
        </p:nvSpPr>
        <p:spPr>
          <a:xfrm>
            <a:off x="8550773" y="9144151"/>
            <a:ext cx="342632" cy="179474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23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663" y="8333888"/>
            <a:ext cx="1804851" cy="180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1" name="梯形 70"/>
          <p:cNvSpPr/>
          <p:nvPr/>
        </p:nvSpPr>
        <p:spPr>
          <a:xfrm rot="5400000">
            <a:off x="8155295" y="2217296"/>
            <a:ext cx="1407979" cy="1229235"/>
          </a:xfrm>
          <a:prstGeom prst="trapezoid">
            <a:avLst>
              <a:gd name="adj" fmla="val 3291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243934" y="2718737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Physics-net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1186633" y="4449662"/>
            <a:ext cx="144000" cy="973473"/>
            <a:chOff x="6151147" y="2461934"/>
            <a:chExt cx="144000" cy="973473"/>
          </a:xfrm>
          <a:solidFill>
            <a:srgbClr val="96C37D"/>
          </a:solidFill>
        </p:grpSpPr>
        <p:sp>
          <p:nvSpPr>
            <p:cNvPr id="78" name="矩形 77"/>
            <p:cNvSpPr/>
            <p:nvPr/>
          </p:nvSpPr>
          <p:spPr>
            <a:xfrm>
              <a:off x="6151147" y="2461934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矩形 78"/>
            <p:cNvSpPr/>
            <p:nvPr/>
          </p:nvSpPr>
          <p:spPr>
            <a:xfrm>
              <a:off x="6151147" y="2582160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51147" y="2704724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矩形 80"/>
            <p:cNvSpPr/>
            <p:nvPr/>
          </p:nvSpPr>
          <p:spPr>
            <a:xfrm>
              <a:off x="6151147" y="2824306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矩形 81"/>
            <p:cNvSpPr/>
            <p:nvPr/>
          </p:nvSpPr>
          <p:spPr>
            <a:xfrm>
              <a:off x="6151147" y="294772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矩形 82"/>
            <p:cNvSpPr/>
            <p:nvPr/>
          </p:nvSpPr>
          <p:spPr>
            <a:xfrm>
              <a:off x="6151147" y="306964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矩形 83"/>
            <p:cNvSpPr/>
            <p:nvPr/>
          </p:nvSpPr>
          <p:spPr>
            <a:xfrm>
              <a:off x="6151147" y="319156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矩形 84"/>
            <p:cNvSpPr/>
            <p:nvPr/>
          </p:nvSpPr>
          <p:spPr>
            <a:xfrm>
              <a:off x="6151147" y="3313487"/>
              <a:ext cx="144000" cy="1219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8" name="十字形 87"/>
          <p:cNvSpPr/>
          <p:nvPr/>
        </p:nvSpPr>
        <p:spPr>
          <a:xfrm>
            <a:off x="11187323" y="5505917"/>
            <a:ext cx="143310" cy="143310"/>
          </a:xfrm>
          <a:prstGeom prst="plus">
            <a:avLst>
              <a:gd name="adj" fmla="val 4134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文本框 99"/>
          <p:cNvSpPr txBox="1"/>
          <p:nvPr/>
        </p:nvSpPr>
        <p:spPr>
          <a:xfrm>
            <a:off x="11319088" y="4749598"/>
            <a:ext cx="101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101" name="十字形 100"/>
          <p:cNvSpPr/>
          <p:nvPr/>
        </p:nvSpPr>
        <p:spPr>
          <a:xfrm>
            <a:off x="11185805" y="7278960"/>
            <a:ext cx="143310" cy="143310"/>
          </a:xfrm>
          <a:prstGeom prst="plus">
            <a:avLst>
              <a:gd name="adj" fmla="val 4134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矩形 101"/>
          <p:cNvSpPr/>
          <p:nvPr/>
        </p:nvSpPr>
        <p:spPr>
          <a:xfrm>
            <a:off x="11188566" y="7480700"/>
            <a:ext cx="144000" cy="121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矩形 102"/>
          <p:cNvSpPr/>
          <p:nvPr/>
        </p:nvSpPr>
        <p:spPr>
          <a:xfrm>
            <a:off x="11188566" y="7602620"/>
            <a:ext cx="144000" cy="121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矩形 103"/>
          <p:cNvSpPr/>
          <p:nvPr/>
        </p:nvSpPr>
        <p:spPr>
          <a:xfrm>
            <a:off x="11188566" y="7724540"/>
            <a:ext cx="144000" cy="121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文本框 104"/>
          <p:cNvSpPr txBox="1"/>
          <p:nvPr/>
        </p:nvSpPr>
        <p:spPr>
          <a:xfrm>
            <a:off x="10345191" y="7776903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Points Coordinates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87017C-6AF8-6D2D-7587-BB738A5AE37D}"/>
              </a:ext>
            </a:extLst>
          </p:cNvPr>
          <p:cNvGrpSpPr/>
          <p:nvPr/>
        </p:nvGrpSpPr>
        <p:grpSpPr>
          <a:xfrm>
            <a:off x="12469768" y="5791916"/>
            <a:ext cx="2000165" cy="1371315"/>
            <a:chOff x="10669541" y="5842991"/>
            <a:chExt cx="2000165" cy="1371315"/>
          </a:xfrm>
        </p:grpSpPr>
        <p:sp>
          <p:nvSpPr>
            <p:cNvPr id="133" name="椭圆 132"/>
            <p:cNvSpPr/>
            <p:nvPr/>
          </p:nvSpPr>
          <p:spPr>
            <a:xfrm>
              <a:off x="10669541" y="584785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0669541" y="6131604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10669541" y="642064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10669541" y="670808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0669541" y="6992206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1120869" y="585395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1120869" y="6137704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1120869" y="642674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1120869" y="671418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11120869" y="6998306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11563654" y="584785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11563654" y="6131604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11563654" y="642064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11563654" y="6708088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11563654" y="6992206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2010921" y="5842991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2010921" y="6126745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2010921" y="6415789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12010921" y="6703229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12010921" y="6987347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2453706" y="6419420"/>
              <a:ext cx="216000" cy="2160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6" name="直接箭头连接符 165"/>
            <p:cNvCxnSpPr>
              <a:stCxn id="133" idx="6"/>
              <a:endCxn id="145" idx="2"/>
            </p:cNvCxnSpPr>
            <p:nvPr/>
          </p:nvCxnSpPr>
          <p:spPr>
            <a:xfrm>
              <a:off x="10885541" y="5955850"/>
              <a:ext cx="235328" cy="61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endCxn id="146" idx="2"/>
            </p:cNvCxnSpPr>
            <p:nvPr/>
          </p:nvCxnSpPr>
          <p:spPr>
            <a:xfrm>
              <a:off x="10889602" y="5958900"/>
              <a:ext cx="231267" cy="28680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10893663" y="5963747"/>
              <a:ext cx="215301" cy="56851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10898197" y="5980170"/>
              <a:ext cx="210767" cy="84201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endCxn id="149" idx="2"/>
            </p:cNvCxnSpPr>
            <p:nvPr/>
          </p:nvCxnSpPr>
          <p:spPr>
            <a:xfrm>
              <a:off x="10889248" y="5961575"/>
              <a:ext cx="231621" cy="11447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41" idx="6"/>
            </p:cNvCxnSpPr>
            <p:nvPr/>
          </p:nvCxnSpPr>
          <p:spPr>
            <a:xfrm flipV="1">
              <a:off x="10885541" y="5964625"/>
              <a:ext cx="237181" cy="27497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146" idx="2"/>
            </p:cNvCxnSpPr>
            <p:nvPr/>
          </p:nvCxnSpPr>
          <p:spPr>
            <a:xfrm>
              <a:off x="10890199" y="6234473"/>
              <a:ext cx="230670" cy="112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147" idx="2"/>
            </p:cNvCxnSpPr>
            <p:nvPr/>
          </p:nvCxnSpPr>
          <p:spPr>
            <a:xfrm>
              <a:off x="10889364" y="6241401"/>
              <a:ext cx="231505" cy="29334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endCxn id="148" idx="2"/>
            </p:cNvCxnSpPr>
            <p:nvPr/>
          </p:nvCxnSpPr>
          <p:spPr>
            <a:xfrm>
              <a:off x="10884540" y="6236651"/>
              <a:ext cx="236329" cy="5855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46" idx="2"/>
            </p:cNvCxnSpPr>
            <p:nvPr/>
          </p:nvCxnSpPr>
          <p:spPr>
            <a:xfrm flipV="1">
              <a:off x="10888640" y="6245704"/>
              <a:ext cx="232229" cy="28809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145" idx="2"/>
            </p:cNvCxnSpPr>
            <p:nvPr/>
          </p:nvCxnSpPr>
          <p:spPr>
            <a:xfrm flipV="1">
              <a:off x="10884540" y="5961950"/>
              <a:ext cx="236329" cy="57497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147" idx="2"/>
            </p:cNvCxnSpPr>
            <p:nvPr/>
          </p:nvCxnSpPr>
          <p:spPr>
            <a:xfrm flipV="1">
              <a:off x="10888804" y="6534748"/>
              <a:ext cx="232065" cy="130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endCxn id="148" idx="2"/>
            </p:cNvCxnSpPr>
            <p:nvPr/>
          </p:nvCxnSpPr>
          <p:spPr>
            <a:xfrm>
              <a:off x="10882534" y="6544891"/>
              <a:ext cx="238335" cy="27729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>
              <a:endCxn id="149" idx="2"/>
            </p:cNvCxnSpPr>
            <p:nvPr/>
          </p:nvCxnSpPr>
          <p:spPr>
            <a:xfrm>
              <a:off x="10880280" y="6541951"/>
              <a:ext cx="240589" cy="564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endCxn id="145" idx="2"/>
            </p:cNvCxnSpPr>
            <p:nvPr/>
          </p:nvCxnSpPr>
          <p:spPr>
            <a:xfrm flipV="1">
              <a:off x="10888677" y="5961950"/>
              <a:ext cx="232192" cy="8567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>
              <a:endCxn id="146" idx="2"/>
            </p:cNvCxnSpPr>
            <p:nvPr/>
          </p:nvCxnSpPr>
          <p:spPr>
            <a:xfrm flipV="1">
              <a:off x="10890530" y="6245704"/>
              <a:ext cx="230339" cy="57050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>
              <a:endCxn id="147" idx="2"/>
            </p:cNvCxnSpPr>
            <p:nvPr/>
          </p:nvCxnSpPr>
          <p:spPr>
            <a:xfrm flipV="1">
              <a:off x="10889086" y="6534748"/>
              <a:ext cx="231783" cy="28267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>
              <a:endCxn id="148" idx="2"/>
            </p:cNvCxnSpPr>
            <p:nvPr/>
          </p:nvCxnSpPr>
          <p:spPr>
            <a:xfrm>
              <a:off x="10890939" y="6813632"/>
              <a:ext cx="229930" cy="855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endCxn id="149" idx="2"/>
            </p:cNvCxnSpPr>
            <p:nvPr/>
          </p:nvCxnSpPr>
          <p:spPr>
            <a:xfrm>
              <a:off x="10885541" y="6813632"/>
              <a:ext cx="235328" cy="29267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>
              <a:endCxn id="149" idx="2"/>
            </p:cNvCxnSpPr>
            <p:nvPr/>
          </p:nvCxnSpPr>
          <p:spPr>
            <a:xfrm>
              <a:off x="10890802" y="7103754"/>
              <a:ext cx="230067" cy="25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endCxn id="148" idx="2"/>
            </p:cNvCxnSpPr>
            <p:nvPr/>
          </p:nvCxnSpPr>
          <p:spPr>
            <a:xfrm flipV="1">
              <a:off x="10883262" y="6822188"/>
              <a:ext cx="237607" cy="2797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endCxn id="147" idx="2"/>
            </p:cNvCxnSpPr>
            <p:nvPr/>
          </p:nvCxnSpPr>
          <p:spPr>
            <a:xfrm flipV="1">
              <a:off x="10890533" y="6534748"/>
              <a:ext cx="230336" cy="5647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endCxn id="146" idx="2"/>
            </p:cNvCxnSpPr>
            <p:nvPr/>
          </p:nvCxnSpPr>
          <p:spPr>
            <a:xfrm flipV="1">
              <a:off x="10892309" y="6245704"/>
              <a:ext cx="228560" cy="85378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endCxn id="145" idx="2"/>
            </p:cNvCxnSpPr>
            <p:nvPr/>
          </p:nvCxnSpPr>
          <p:spPr>
            <a:xfrm flipV="1">
              <a:off x="10889591" y="5961950"/>
              <a:ext cx="231278" cy="114281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/>
            <p:nvPr/>
          </p:nvCxnSpPr>
          <p:spPr>
            <a:xfrm>
              <a:off x="11322413" y="5943888"/>
              <a:ext cx="235328" cy="61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/>
            <p:nvPr/>
          </p:nvCxnSpPr>
          <p:spPr>
            <a:xfrm>
              <a:off x="11326474" y="5946938"/>
              <a:ext cx="231267" cy="28680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/>
            <p:nvPr/>
          </p:nvCxnSpPr>
          <p:spPr>
            <a:xfrm>
              <a:off x="11330535" y="5951785"/>
              <a:ext cx="215301" cy="56851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>
              <a:off x="11335069" y="5968208"/>
              <a:ext cx="210767" cy="84201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>
              <a:off x="11326120" y="5949613"/>
              <a:ext cx="231621" cy="11447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 flipV="1">
              <a:off x="11322413" y="5952663"/>
              <a:ext cx="237181" cy="27497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>
              <a:off x="11327071" y="6222511"/>
              <a:ext cx="230670" cy="112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11326236" y="6229439"/>
              <a:ext cx="231505" cy="29334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11321412" y="6224689"/>
              <a:ext cx="236329" cy="5855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 flipV="1">
              <a:off x="11325512" y="6233742"/>
              <a:ext cx="232229" cy="28809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 flipV="1">
              <a:off x="11321412" y="5949988"/>
              <a:ext cx="236329" cy="57497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V="1">
              <a:off x="11325676" y="6522786"/>
              <a:ext cx="232065" cy="130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>
              <a:off x="11319406" y="6532929"/>
              <a:ext cx="238335" cy="27729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>
              <a:off x="11317152" y="6529989"/>
              <a:ext cx="240589" cy="564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flipV="1">
              <a:off x="11325549" y="5949988"/>
              <a:ext cx="232192" cy="8567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 flipV="1">
              <a:off x="11327402" y="6233742"/>
              <a:ext cx="230339" cy="57050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/>
            <p:nvPr/>
          </p:nvCxnSpPr>
          <p:spPr>
            <a:xfrm flipV="1">
              <a:off x="11325958" y="6522786"/>
              <a:ext cx="231783" cy="28267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11327811" y="6801670"/>
              <a:ext cx="229930" cy="855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>
              <a:off x="11322413" y="6801670"/>
              <a:ext cx="235328" cy="29267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>
              <a:off x="11327674" y="7091792"/>
              <a:ext cx="230067" cy="25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11320134" y="6810226"/>
              <a:ext cx="237607" cy="2797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V="1">
              <a:off x="11327405" y="6522786"/>
              <a:ext cx="230336" cy="5647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/>
            <p:nvPr/>
          </p:nvCxnSpPr>
          <p:spPr>
            <a:xfrm flipV="1">
              <a:off x="11329181" y="6233742"/>
              <a:ext cx="228560" cy="85378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/>
            <p:nvPr/>
          </p:nvCxnSpPr>
          <p:spPr>
            <a:xfrm flipV="1">
              <a:off x="11326463" y="5949988"/>
              <a:ext cx="231278" cy="114281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/>
            <p:nvPr/>
          </p:nvCxnSpPr>
          <p:spPr>
            <a:xfrm>
              <a:off x="11779611" y="5949167"/>
              <a:ext cx="235328" cy="61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>
              <a:off x="11783672" y="5952217"/>
              <a:ext cx="231267" cy="28680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>
              <a:off x="11787733" y="5957064"/>
              <a:ext cx="215301" cy="56851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>
              <a:off x="11792267" y="5973487"/>
              <a:ext cx="210767" cy="84201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>
              <a:off x="11783318" y="5954892"/>
              <a:ext cx="231621" cy="11447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 flipV="1">
              <a:off x="11779611" y="5957942"/>
              <a:ext cx="237181" cy="27497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>
              <a:off x="11784269" y="6227790"/>
              <a:ext cx="230670" cy="1123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>
              <a:off x="11783434" y="6234718"/>
              <a:ext cx="231505" cy="29334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1778610" y="6229968"/>
              <a:ext cx="236329" cy="5855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V="1">
              <a:off x="11782710" y="6239021"/>
              <a:ext cx="232229" cy="28809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1778610" y="5955267"/>
              <a:ext cx="236329" cy="57497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 flipV="1">
              <a:off x="11782874" y="6528065"/>
              <a:ext cx="232065" cy="1305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/>
            <p:nvPr/>
          </p:nvCxnSpPr>
          <p:spPr>
            <a:xfrm>
              <a:off x="11776604" y="6538208"/>
              <a:ext cx="238335" cy="27729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/>
            <p:nvPr/>
          </p:nvCxnSpPr>
          <p:spPr>
            <a:xfrm>
              <a:off x="11774350" y="6535268"/>
              <a:ext cx="240589" cy="564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箭头连接符 252"/>
            <p:cNvCxnSpPr/>
            <p:nvPr/>
          </p:nvCxnSpPr>
          <p:spPr>
            <a:xfrm flipV="1">
              <a:off x="11782747" y="5955267"/>
              <a:ext cx="232192" cy="8567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/>
            <p:nvPr/>
          </p:nvCxnSpPr>
          <p:spPr>
            <a:xfrm flipV="1">
              <a:off x="11784600" y="6239021"/>
              <a:ext cx="230339" cy="57050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/>
            <p:nvPr/>
          </p:nvCxnSpPr>
          <p:spPr>
            <a:xfrm flipV="1">
              <a:off x="11783156" y="6528065"/>
              <a:ext cx="231783" cy="28267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>
              <a:off x="11785009" y="6806949"/>
              <a:ext cx="229930" cy="855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/>
            <p:nvPr/>
          </p:nvCxnSpPr>
          <p:spPr>
            <a:xfrm>
              <a:off x="11779611" y="6806949"/>
              <a:ext cx="235328" cy="29267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/>
            <p:nvPr/>
          </p:nvCxnSpPr>
          <p:spPr>
            <a:xfrm>
              <a:off x="11784872" y="7097071"/>
              <a:ext cx="230067" cy="25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/>
            <p:nvPr/>
          </p:nvCxnSpPr>
          <p:spPr>
            <a:xfrm flipV="1">
              <a:off x="11777332" y="6815505"/>
              <a:ext cx="237607" cy="27978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箭头连接符 259"/>
            <p:cNvCxnSpPr/>
            <p:nvPr/>
          </p:nvCxnSpPr>
          <p:spPr>
            <a:xfrm flipV="1">
              <a:off x="11784603" y="6528065"/>
              <a:ext cx="230336" cy="564737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箭头连接符 260"/>
            <p:cNvCxnSpPr/>
            <p:nvPr/>
          </p:nvCxnSpPr>
          <p:spPr>
            <a:xfrm flipV="1">
              <a:off x="11786379" y="6239021"/>
              <a:ext cx="228560" cy="85378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/>
            <p:nvPr/>
          </p:nvCxnSpPr>
          <p:spPr>
            <a:xfrm flipV="1">
              <a:off x="11783661" y="5955267"/>
              <a:ext cx="231278" cy="114281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>
              <a:endCxn id="162" idx="2"/>
            </p:cNvCxnSpPr>
            <p:nvPr/>
          </p:nvCxnSpPr>
          <p:spPr>
            <a:xfrm>
              <a:off x="12226921" y="5957326"/>
              <a:ext cx="226785" cy="57009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箭头连接符 264"/>
            <p:cNvCxnSpPr>
              <a:endCxn id="162" idx="2"/>
            </p:cNvCxnSpPr>
            <p:nvPr/>
          </p:nvCxnSpPr>
          <p:spPr>
            <a:xfrm>
              <a:off x="12229819" y="6245994"/>
              <a:ext cx="223887" cy="281426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箭头连接符 266"/>
            <p:cNvCxnSpPr>
              <a:endCxn id="162" idx="2"/>
            </p:cNvCxnSpPr>
            <p:nvPr/>
          </p:nvCxnSpPr>
          <p:spPr>
            <a:xfrm>
              <a:off x="12232208" y="6524065"/>
              <a:ext cx="221498" cy="3355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箭头连接符 268"/>
            <p:cNvCxnSpPr>
              <a:endCxn id="162" idx="2"/>
            </p:cNvCxnSpPr>
            <p:nvPr/>
          </p:nvCxnSpPr>
          <p:spPr>
            <a:xfrm flipV="1">
              <a:off x="12225635" y="6527420"/>
              <a:ext cx="228071" cy="28042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>
              <a:endCxn id="162" idx="2"/>
            </p:cNvCxnSpPr>
            <p:nvPr/>
          </p:nvCxnSpPr>
          <p:spPr>
            <a:xfrm flipV="1">
              <a:off x="12225635" y="6527420"/>
              <a:ext cx="228071" cy="581639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179429" y="1032083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Design Domain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F633D7-BDAF-9953-950D-1BE7D89B1D5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88071" y="385752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Physical Fields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44C903-C7F5-925D-68B9-0D871962F4EB}"/>
              </a:ext>
            </a:extLst>
          </p:cNvPr>
          <p:cNvSpPr txBox="1"/>
          <p:nvPr/>
        </p:nvSpPr>
        <p:spPr>
          <a:xfrm>
            <a:off x="15523850" y="7350616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67253B-ABD7-6E18-FE7C-C43DFD37AE97}"/>
              </a:ext>
            </a:extLst>
          </p:cNvPr>
          <p:cNvSpPr txBox="1"/>
          <p:nvPr/>
        </p:nvSpPr>
        <p:spPr>
          <a:xfrm>
            <a:off x="16847765" y="734793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D0CDA09-7566-4265-C182-6CAB50A15E2E}"/>
              </a:ext>
            </a:extLst>
          </p:cNvPr>
          <p:cNvGrpSpPr/>
          <p:nvPr/>
        </p:nvGrpSpPr>
        <p:grpSpPr>
          <a:xfrm>
            <a:off x="5174675" y="2149764"/>
            <a:ext cx="2979456" cy="1440000"/>
            <a:chOff x="4867192" y="2127924"/>
            <a:chExt cx="2979456" cy="144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9CF1EC-C341-3DDE-049D-10FBC7103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67192" y="2127924"/>
              <a:ext cx="1451739" cy="14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03305F3-729C-5DF2-06C3-62821066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55027" y="2127924"/>
              <a:ext cx="1447763" cy="14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8856093-0229-574B-5C1D-FE65BFBC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38886" y="2127924"/>
              <a:ext cx="1447784" cy="14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C98E60C-FFF2-D1E7-465F-4A9839EAF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22767" y="2127924"/>
              <a:ext cx="1447784" cy="14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C7EDD94-F0B5-860A-BA3F-70E4E0DF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06648" y="2127924"/>
              <a:ext cx="1440000" cy="14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</p:grp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4A304BC-4648-E738-AD40-FBE14463C51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9484317" y="2847383"/>
            <a:ext cx="1774316" cy="1602279"/>
          </a:xfrm>
          <a:prstGeom prst="bentConnector2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989B5735-1744-B240-9A5A-3F7D13F352F3}"/>
              </a:ext>
            </a:extLst>
          </p:cNvPr>
          <p:cNvSpPr/>
          <p:nvPr/>
        </p:nvSpPr>
        <p:spPr>
          <a:xfrm>
            <a:off x="5370286" y="1959429"/>
            <a:ext cx="2586314" cy="220586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C932015-D104-57F4-4E61-45C4DE72A5B9}"/>
              </a:ext>
            </a:extLst>
          </p:cNvPr>
          <p:cNvCxnSpPr>
            <a:stCxn id="76" idx="2"/>
          </p:cNvCxnSpPr>
          <p:nvPr/>
        </p:nvCxnSpPr>
        <p:spPr>
          <a:xfrm rot="16200000" flipH="1">
            <a:off x="5805599" y="5023140"/>
            <a:ext cx="2310745" cy="595057"/>
          </a:xfrm>
          <a:prstGeom prst="bentConnector3">
            <a:avLst>
              <a:gd name="adj1" fmla="val 38695"/>
            </a:avLst>
          </a:prstGeom>
          <a:ln w="3810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685CBAD-A433-C8CF-7F98-3FD354E49302}"/>
              </a:ext>
            </a:extLst>
          </p:cNvPr>
          <p:cNvGrpSpPr/>
          <p:nvPr/>
        </p:nvGrpSpPr>
        <p:grpSpPr>
          <a:xfrm>
            <a:off x="7114704" y="6322932"/>
            <a:ext cx="275429" cy="275429"/>
            <a:chOff x="1951294" y="6016241"/>
            <a:chExt cx="477575" cy="47757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53C7961-DCD9-CAC2-52A1-D0504D12B315}"/>
                </a:ext>
              </a:extLst>
            </p:cNvPr>
            <p:cNvSpPr/>
            <p:nvPr/>
          </p:nvSpPr>
          <p:spPr>
            <a:xfrm>
              <a:off x="1951294" y="6016241"/>
              <a:ext cx="477575" cy="477575"/>
            </a:xfrm>
            <a:prstGeom prst="ellipse">
              <a:avLst/>
            </a:prstGeom>
            <a:solidFill>
              <a:srgbClr val="999999"/>
            </a:solidFill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十字形 93">
              <a:extLst>
                <a:ext uri="{FF2B5EF4-FFF2-40B4-BE49-F238E27FC236}">
                  <a16:creationId xmlns:a16="http://schemas.microsoft.com/office/drawing/2014/main" id="{66DC95D3-16C2-18BE-5E45-5C36107A4977}"/>
                </a:ext>
              </a:extLst>
            </p:cNvPr>
            <p:cNvSpPr/>
            <p:nvPr/>
          </p:nvSpPr>
          <p:spPr>
            <a:xfrm>
              <a:off x="2021726" y="6086866"/>
              <a:ext cx="349250" cy="349250"/>
            </a:xfrm>
            <a:prstGeom prst="plus">
              <a:avLst>
                <a:gd name="adj" fmla="val 3954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D48D67D-1D86-0B8E-D68B-61D0D63C7C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84167" y="6584867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b="1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3422A2E-1FB9-4C45-C934-D2DB83D23922}"/>
              </a:ext>
            </a:extLst>
          </p:cNvPr>
          <p:cNvGrpSpPr/>
          <p:nvPr/>
        </p:nvGrpSpPr>
        <p:grpSpPr>
          <a:xfrm>
            <a:off x="11161255" y="5491621"/>
            <a:ext cx="192410" cy="184132"/>
            <a:chOff x="1951294" y="6016241"/>
            <a:chExt cx="477575" cy="477575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AE0DFAB-8C5E-A755-CF1F-B5D384409F0F}"/>
                </a:ext>
              </a:extLst>
            </p:cNvPr>
            <p:cNvSpPr/>
            <p:nvPr/>
          </p:nvSpPr>
          <p:spPr>
            <a:xfrm>
              <a:off x="1951294" y="6016241"/>
              <a:ext cx="477575" cy="477575"/>
            </a:xfrm>
            <a:prstGeom prst="ellipse">
              <a:avLst/>
            </a:prstGeom>
            <a:solidFill>
              <a:srgbClr val="999999"/>
            </a:solidFill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十字形 108">
              <a:extLst>
                <a:ext uri="{FF2B5EF4-FFF2-40B4-BE49-F238E27FC236}">
                  <a16:creationId xmlns:a16="http://schemas.microsoft.com/office/drawing/2014/main" id="{903A0BF6-8E9A-4370-9585-735F7D66F40E}"/>
                </a:ext>
              </a:extLst>
            </p:cNvPr>
            <p:cNvSpPr/>
            <p:nvPr/>
          </p:nvSpPr>
          <p:spPr>
            <a:xfrm>
              <a:off x="2021726" y="6086866"/>
              <a:ext cx="349250" cy="349250"/>
            </a:xfrm>
            <a:prstGeom prst="plus">
              <a:avLst>
                <a:gd name="adj" fmla="val 3954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1E7928D-2953-44D3-FE2D-CCBEEE7E5926}"/>
              </a:ext>
            </a:extLst>
          </p:cNvPr>
          <p:cNvGrpSpPr/>
          <p:nvPr/>
        </p:nvGrpSpPr>
        <p:grpSpPr>
          <a:xfrm>
            <a:off x="11169521" y="7251365"/>
            <a:ext cx="192410" cy="184132"/>
            <a:chOff x="1951294" y="6016241"/>
            <a:chExt cx="477575" cy="477575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D8EB9D44-F2B6-BE05-CFCB-A10A7291E834}"/>
                </a:ext>
              </a:extLst>
            </p:cNvPr>
            <p:cNvSpPr/>
            <p:nvPr/>
          </p:nvSpPr>
          <p:spPr>
            <a:xfrm>
              <a:off x="1951294" y="6016241"/>
              <a:ext cx="477575" cy="477575"/>
            </a:xfrm>
            <a:prstGeom prst="ellipse">
              <a:avLst/>
            </a:prstGeom>
            <a:solidFill>
              <a:srgbClr val="999999"/>
            </a:solidFill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十字形 111">
              <a:extLst>
                <a:ext uri="{FF2B5EF4-FFF2-40B4-BE49-F238E27FC236}">
                  <a16:creationId xmlns:a16="http://schemas.microsoft.com/office/drawing/2014/main" id="{A0924AD2-3F42-50CA-6D50-5C586BD9D160}"/>
                </a:ext>
              </a:extLst>
            </p:cNvPr>
            <p:cNvSpPr/>
            <p:nvPr/>
          </p:nvSpPr>
          <p:spPr>
            <a:xfrm>
              <a:off x="2021726" y="6086866"/>
              <a:ext cx="349250" cy="349250"/>
            </a:xfrm>
            <a:prstGeom prst="plus">
              <a:avLst>
                <a:gd name="adj" fmla="val 3954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72270E7A-2BAE-84C9-C4BD-C0FFF62F65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49255" y="8086430"/>
            <a:ext cx="1202157" cy="1030785"/>
          </a:xfrm>
          <a:prstGeom prst="bentConnector3">
            <a:avLst>
              <a:gd name="adj1" fmla="val -3086"/>
            </a:avLst>
          </a:prstGeom>
          <a:ln w="76200">
            <a:solidFill>
              <a:srgbClr val="999999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AEE3558-9750-0838-1DEA-CC34C2D70396}"/>
              </a:ext>
            </a:extLst>
          </p:cNvPr>
          <p:cNvSpPr txBox="1"/>
          <p:nvPr/>
        </p:nvSpPr>
        <p:spPr>
          <a:xfrm>
            <a:off x="10506543" y="9286837"/>
            <a:ext cx="1518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latin typeface="Arial" panose="020B0604020202020204" pitchFamily="34" charset="0"/>
                <a:cs typeface="Arial" panose="020B0604020202020204" pitchFamily="34" charset="0"/>
              </a:rPr>
              <a:t>Points Property</a:t>
            </a:r>
          </a:p>
        </p:txBody>
      </p:sp>
    </p:spTree>
    <p:extLst>
      <p:ext uri="{BB962C8B-B14F-4D97-AF65-F5344CB8AC3E}">
        <p14:creationId xmlns:p14="http://schemas.microsoft.com/office/powerpoint/2010/main" val="262312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5A78A951-A5E8-B5CF-2D1C-5A82508FE16F}"/>
              </a:ext>
            </a:extLst>
          </p:cNvPr>
          <p:cNvSpPr/>
          <p:nvPr/>
        </p:nvSpPr>
        <p:spPr>
          <a:xfrm>
            <a:off x="1028700" y="4316261"/>
            <a:ext cx="16173450" cy="84091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67661E-E9E8-C728-F10B-05ED21AA750C}"/>
              </a:ext>
            </a:extLst>
          </p:cNvPr>
          <p:cNvGrpSpPr/>
          <p:nvPr/>
        </p:nvGrpSpPr>
        <p:grpSpPr>
          <a:xfrm>
            <a:off x="1570035" y="800929"/>
            <a:ext cx="2998800" cy="2998800"/>
            <a:chOff x="2617785" y="7235825"/>
            <a:chExt cx="2998800" cy="29988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2C0D9B-35FD-25D2-A435-0162F126C992}"/>
                </a:ext>
              </a:extLst>
            </p:cNvPr>
            <p:cNvSpPr/>
            <p:nvPr/>
          </p:nvSpPr>
          <p:spPr>
            <a:xfrm>
              <a:off x="2617785" y="7235825"/>
              <a:ext cx="2998800" cy="299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图片 7" descr="箭头&#10;&#10;中度可信度描述已自动生成">
              <a:extLst>
                <a:ext uri="{FF2B5EF4-FFF2-40B4-BE49-F238E27FC236}">
                  <a16:creationId xmlns:a16="http://schemas.microsoft.com/office/drawing/2014/main" id="{BE0C66B7-7A40-6B12-EEEC-0AC90309F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5" r="5403" b="15921"/>
            <a:stretch/>
          </p:blipFill>
          <p:spPr>
            <a:xfrm>
              <a:off x="2617785" y="8331991"/>
              <a:ext cx="2998800" cy="1902634"/>
            </a:xfrm>
            <a:prstGeom prst="rect">
              <a:avLst/>
            </a:prstGeom>
          </p:spPr>
        </p:pic>
      </p:grpSp>
      <p:pic>
        <p:nvPicPr>
          <p:cNvPr id="17" name="图片 16" descr="图标&#10;&#10;描述已自动生成">
            <a:extLst>
              <a:ext uri="{FF2B5EF4-FFF2-40B4-BE49-F238E27FC236}">
                <a16:creationId xmlns:a16="http://schemas.microsoft.com/office/drawing/2014/main" id="{57691976-E4FD-90DC-51D2-5819E8E7E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976" y="800929"/>
            <a:ext cx="2998800" cy="29988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DAD555-DDEA-139B-8CB2-7952CBFE7946}"/>
              </a:ext>
            </a:extLst>
          </p:cNvPr>
          <p:cNvGrpSpPr/>
          <p:nvPr/>
        </p:nvGrpSpPr>
        <p:grpSpPr>
          <a:xfrm>
            <a:off x="5492682" y="800929"/>
            <a:ext cx="2998800" cy="2998800"/>
            <a:chOff x="6122985" y="1505779"/>
            <a:chExt cx="2998800" cy="29988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7DF542-61D7-49CC-9D36-F0164F5211C7}"/>
                </a:ext>
              </a:extLst>
            </p:cNvPr>
            <p:cNvSpPr/>
            <p:nvPr/>
          </p:nvSpPr>
          <p:spPr>
            <a:xfrm>
              <a:off x="6122985" y="1505779"/>
              <a:ext cx="2998800" cy="299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5BD30671-773B-C926-5E55-911F82C3E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" r="7661" b="5692"/>
            <a:stretch/>
          </p:blipFill>
          <p:spPr>
            <a:xfrm>
              <a:off x="6122985" y="2657807"/>
              <a:ext cx="2998800" cy="1846772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6E9B21-AE65-9B12-1841-AEC1FD1CDA74}"/>
              </a:ext>
            </a:extLst>
          </p:cNvPr>
          <p:cNvGrpSpPr/>
          <p:nvPr/>
        </p:nvGrpSpPr>
        <p:grpSpPr>
          <a:xfrm>
            <a:off x="9415329" y="800929"/>
            <a:ext cx="2998800" cy="2998800"/>
            <a:chOff x="9624879" y="1505779"/>
            <a:chExt cx="2998800" cy="29988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E7D78D0-7675-C6E7-8FFA-9EF177470D02}"/>
                </a:ext>
              </a:extLst>
            </p:cNvPr>
            <p:cNvSpPr/>
            <p:nvPr/>
          </p:nvSpPr>
          <p:spPr>
            <a:xfrm>
              <a:off x="9624879" y="1505779"/>
              <a:ext cx="2998800" cy="299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4" name="图片 13" descr="卡通人物&#10;&#10;描述已自动生成">
              <a:extLst>
                <a:ext uri="{FF2B5EF4-FFF2-40B4-BE49-F238E27FC236}">
                  <a16:creationId xmlns:a16="http://schemas.microsoft.com/office/drawing/2014/main" id="{B145F308-2977-8D1F-D7AC-5798D7FAE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6" r="4505" b="5708"/>
            <a:stretch/>
          </p:blipFill>
          <p:spPr>
            <a:xfrm>
              <a:off x="9624879" y="2635123"/>
              <a:ext cx="2998800" cy="1869456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10BC835-BF06-D24A-8865-CBD3427CEBD8}"/>
              </a:ext>
            </a:extLst>
          </p:cNvPr>
          <p:cNvSpPr txBox="1"/>
          <p:nvPr/>
        </p:nvSpPr>
        <p:spPr>
          <a:xfrm>
            <a:off x="2763902" y="339264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558524-E475-2689-5EAC-90ABDFC6AEB0}"/>
              </a:ext>
            </a:extLst>
          </p:cNvPr>
          <p:cNvSpPr txBox="1"/>
          <p:nvPr/>
        </p:nvSpPr>
        <p:spPr>
          <a:xfrm>
            <a:off x="5878027" y="339263"/>
            <a:ext cx="222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TopologyGAN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106E52-5DC9-154C-6A4C-FBB49A9F6CAA}"/>
              </a:ext>
            </a:extLst>
          </p:cNvPr>
          <p:cNvSpPr txBox="1"/>
          <p:nvPr/>
        </p:nvSpPr>
        <p:spPr>
          <a:xfrm>
            <a:off x="10202226" y="339263"/>
            <a:ext cx="142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TopoDiff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076729-E338-29D0-8DE2-D626DBF67101}"/>
              </a:ext>
            </a:extLst>
          </p:cNvPr>
          <p:cNvSpPr txBox="1"/>
          <p:nvPr/>
        </p:nvSpPr>
        <p:spPr>
          <a:xfrm>
            <a:off x="14081784" y="339263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>
                <a:latin typeface="Arial" panose="020B0604020202020204" pitchFamily="34" charset="0"/>
                <a:cs typeface="Arial" panose="020B0604020202020204" pitchFamily="34" charset="0"/>
              </a:rPr>
              <a:t>IF-TONIR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1B63072-EABF-BDE6-9F85-9E186972AFE7}"/>
                  </a:ext>
                </a:extLst>
              </p:cNvPr>
              <p:cNvSpPr txBox="1"/>
              <p:nvPr/>
            </p:nvSpPr>
            <p:spPr>
              <a:xfrm>
                <a:off x="5897840" y="3946929"/>
                <a:ext cx="2243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𝟐𝟒𝟐𝟏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1B63072-EABF-BDE6-9F85-9E186972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40" y="3946929"/>
                <a:ext cx="2243563" cy="369332"/>
              </a:xfrm>
              <a:prstGeom prst="rect">
                <a:avLst/>
              </a:prstGeom>
              <a:blipFill>
                <a:blip r:embed="rId6"/>
                <a:stretch>
                  <a:fillRect l="-3523" r="-1626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98DA95-BF8F-8783-D25C-01E384DC494E}"/>
                  </a:ext>
                </a:extLst>
              </p:cNvPr>
              <p:cNvSpPr txBox="1"/>
              <p:nvPr/>
            </p:nvSpPr>
            <p:spPr>
              <a:xfrm>
                <a:off x="9920385" y="3946929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98DA95-BF8F-8783-D25C-01E384DC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385" y="3946929"/>
                <a:ext cx="1988686" cy="369332"/>
              </a:xfrm>
              <a:prstGeom prst="rect">
                <a:avLst/>
              </a:prstGeom>
              <a:blipFill>
                <a:blip r:embed="rId7"/>
                <a:stretch>
                  <a:fillRect l="-3976" r="-1835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189FED-E169-E4B7-401E-04B6CC7FB7BC}"/>
                  </a:ext>
                </a:extLst>
              </p:cNvPr>
              <p:cNvSpPr txBox="1"/>
              <p:nvPr/>
            </p:nvSpPr>
            <p:spPr>
              <a:xfrm>
                <a:off x="13843034" y="3946929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189FED-E169-E4B7-401E-04B6CC7F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34" y="3946929"/>
                <a:ext cx="1988686" cy="369332"/>
              </a:xfrm>
              <a:prstGeom prst="rect">
                <a:avLst/>
              </a:prstGeom>
              <a:blipFill>
                <a:blip r:embed="rId8"/>
                <a:stretch>
                  <a:fillRect l="-4294" r="-2147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9B96452-17FD-C09A-76DD-3A1A405BC5B3}"/>
              </a:ext>
            </a:extLst>
          </p:cNvPr>
          <p:cNvSpPr/>
          <p:nvPr/>
        </p:nvSpPr>
        <p:spPr>
          <a:xfrm>
            <a:off x="1570035" y="4649029"/>
            <a:ext cx="2998800" cy="29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ED23B25-E95F-7784-D8FE-0E54BD67577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r="5861" b="4491"/>
          <a:stretch/>
        </p:blipFill>
        <p:spPr>
          <a:xfrm>
            <a:off x="1570035" y="4895895"/>
            <a:ext cx="2998800" cy="27503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659B18-FCED-42A3-52EE-04CADE5D74F2}"/>
              </a:ext>
            </a:extLst>
          </p:cNvPr>
          <p:cNvSpPr/>
          <p:nvPr/>
        </p:nvSpPr>
        <p:spPr>
          <a:xfrm>
            <a:off x="5492682" y="4649029"/>
            <a:ext cx="2998800" cy="29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图片 8" descr="箭头&#10;&#10;中度可信度描述已自动生成">
            <a:extLst>
              <a:ext uri="{FF2B5EF4-FFF2-40B4-BE49-F238E27FC236}">
                <a16:creationId xmlns:a16="http://schemas.microsoft.com/office/drawing/2014/main" id="{38E962A6-B59B-5FED-3E55-413006B35D4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r="2845" b="5058"/>
          <a:stretch/>
        </p:blipFill>
        <p:spPr>
          <a:xfrm>
            <a:off x="5492682" y="5004429"/>
            <a:ext cx="2998800" cy="26418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B3F7777-49EC-7CB0-C465-CB9DE89A8ADC}"/>
              </a:ext>
            </a:extLst>
          </p:cNvPr>
          <p:cNvSpPr/>
          <p:nvPr/>
        </p:nvSpPr>
        <p:spPr>
          <a:xfrm>
            <a:off x="9415328" y="4649029"/>
            <a:ext cx="2998800" cy="29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DC1CD641-1A0E-1BF9-5458-18C440A2C98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r="4916" b="3785"/>
          <a:stretch/>
        </p:blipFill>
        <p:spPr>
          <a:xfrm>
            <a:off x="9415328" y="4895895"/>
            <a:ext cx="2998800" cy="2741221"/>
          </a:xfrm>
          <a:prstGeom prst="rect">
            <a:avLst/>
          </a:prstGeom>
        </p:spPr>
      </p:pic>
      <p:pic>
        <p:nvPicPr>
          <p:cNvPr id="34" name="图片 33" descr="图标&#10;&#10;描述已自动生成">
            <a:extLst>
              <a:ext uri="{FF2B5EF4-FFF2-40B4-BE49-F238E27FC236}">
                <a16:creationId xmlns:a16="http://schemas.microsoft.com/office/drawing/2014/main" id="{F4FD4F43-DED5-BD7C-416F-91211A38C2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974" y="4638316"/>
            <a:ext cx="2998800" cy="299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E8EBE-C18D-5BF5-2792-346AFCB8B535}"/>
                  </a:ext>
                </a:extLst>
              </p:cNvPr>
              <p:cNvSpPr txBox="1"/>
              <p:nvPr/>
            </p:nvSpPr>
            <p:spPr>
              <a:xfrm>
                <a:off x="6025278" y="7795931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E8EBE-C18D-5BF5-2792-346AFCB8B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78" y="7795931"/>
                <a:ext cx="1988686" cy="369332"/>
              </a:xfrm>
              <a:prstGeom prst="rect">
                <a:avLst/>
              </a:prstGeom>
              <a:blipFill>
                <a:blip r:embed="rId13"/>
                <a:stretch>
                  <a:fillRect l="-3976" r="-1835" b="-1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ABAE6CD-BBDB-BBFD-8992-9E7CBD9DF292}"/>
                  </a:ext>
                </a:extLst>
              </p:cNvPr>
              <p:cNvSpPr txBox="1"/>
              <p:nvPr/>
            </p:nvSpPr>
            <p:spPr>
              <a:xfrm>
                <a:off x="9920385" y="7795931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ABAE6CD-BBDB-BBFD-8992-9E7CBD9D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385" y="7795931"/>
                <a:ext cx="1988686" cy="369332"/>
              </a:xfrm>
              <a:prstGeom prst="rect">
                <a:avLst/>
              </a:prstGeom>
              <a:blipFill>
                <a:blip r:embed="rId14"/>
                <a:stretch>
                  <a:fillRect l="-3976" r="-1835" b="-1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A765B2C-11CE-9930-3604-31BDCA2B2CF3}"/>
                  </a:ext>
                </a:extLst>
              </p:cNvPr>
              <p:cNvSpPr txBox="1"/>
              <p:nvPr/>
            </p:nvSpPr>
            <p:spPr>
              <a:xfrm>
                <a:off x="13750862" y="7795931"/>
                <a:ext cx="21730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A765B2C-11CE-9930-3604-31BDCA2B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862" y="7795931"/>
                <a:ext cx="2173031" cy="369332"/>
              </a:xfrm>
              <a:prstGeom prst="rect">
                <a:avLst/>
              </a:prstGeom>
              <a:blipFill>
                <a:blip r:embed="rId15"/>
                <a:stretch>
                  <a:fillRect l="-3933" r="-2247" b="-1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 descr="形状&#10;&#10;低可信度描述已自动生成">
            <a:extLst>
              <a:ext uri="{FF2B5EF4-FFF2-40B4-BE49-F238E27FC236}">
                <a16:creationId xmlns:a16="http://schemas.microsoft.com/office/drawing/2014/main" id="{7413290A-43CC-8B7B-C109-EF70C461B54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" t="3397" r="5206" b="3983"/>
          <a:stretch/>
        </p:blipFill>
        <p:spPr>
          <a:xfrm>
            <a:off x="1570035" y="8498131"/>
            <a:ext cx="2998800" cy="2996797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C3BD65D4-5864-34B6-13D1-4E7EEA48BB68}"/>
              </a:ext>
            </a:extLst>
          </p:cNvPr>
          <p:cNvSpPr/>
          <p:nvPr/>
        </p:nvSpPr>
        <p:spPr>
          <a:xfrm>
            <a:off x="5492682" y="8498131"/>
            <a:ext cx="2998800" cy="29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0" name="图片 49" descr="徽标&#10;&#10;低可信度描述已自动生成">
            <a:extLst>
              <a:ext uri="{FF2B5EF4-FFF2-40B4-BE49-F238E27FC236}">
                <a16:creationId xmlns:a16="http://schemas.microsoft.com/office/drawing/2014/main" id="{5114C921-15A8-1805-BA2E-A9DEFBD5782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t="19897" r="3298" b="6834"/>
          <a:stretch/>
        </p:blipFill>
        <p:spPr>
          <a:xfrm>
            <a:off x="5492682" y="9454928"/>
            <a:ext cx="2998800" cy="2040000"/>
          </a:xfrm>
          <a:prstGeom prst="rect">
            <a:avLst/>
          </a:prstGeom>
        </p:spPr>
      </p:pic>
      <p:pic>
        <p:nvPicPr>
          <p:cNvPr id="57" name="图片 56" descr="图片包含 徽标&#10;&#10;描述已自动生成">
            <a:extLst>
              <a:ext uri="{FF2B5EF4-FFF2-40B4-BE49-F238E27FC236}">
                <a16:creationId xmlns:a16="http://schemas.microsoft.com/office/drawing/2014/main" id="{0804EACF-7CD1-35DD-A145-8C6A0AD2DF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974" y="8497129"/>
            <a:ext cx="2998800" cy="2998800"/>
          </a:xfrm>
          <a:prstGeom prst="rect">
            <a:avLst/>
          </a:prstGeom>
        </p:spPr>
      </p:pic>
      <p:pic>
        <p:nvPicPr>
          <p:cNvPr id="62" name="图片 61" descr="图标&#10;&#10;描述已自动生成">
            <a:extLst>
              <a:ext uri="{FF2B5EF4-FFF2-40B4-BE49-F238E27FC236}">
                <a16:creationId xmlns:a16="http://schemas.microsoft.com/office/drawing/2014/main" id="{00E57EE8-D576-7A28-7745-0A9316018F5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5364" r="6856" b="6064"/>
          <a:stretch/>
        </p:blipFill>
        <p:spPr>
          <a:xfrm>
            <a:off x="9415327" y="8559444"/>
            <a:ext cx="2998800" cy="2935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4E8A952-6FCE-3B3C-65DA-CF5B53C98442}"/>
                  </a:ext>
                </a:extLst>
              </p:cNvPr>
              <p:cNvSpPr txBox="1"/>
              <p:nvPr/>
            </p:nvSpPr>
            <p:spPr>
              <a:xfrm>
                <a:off x="5964076" y="11645133"/>
                <a:ext cx="2056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4E8A952-6FCE-3B3C-65DA-CF5B53C98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76" y="11645133"/>
                <a:ext cx="2056012" cy="369332"/>
              </a:xfrm>
              <a:prstGeom prst="rect">
                <a:avLst/>
              </a:prstGeom>
              <a:blipFill>
                <a:blip r:embed="rId20"/>
                <a:stretch>
                  <a:fillRect l="-3846" r="-2071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B3F0DA-10F9-D2C1-711D-7AC1D7F8F461}"/>
                  </a:ext>
                </a:extLst>
              </p:cNvPr>
              <p:cNvSpPr txBox="1"/>
              <p:nvPr/>
            </p:nvSpPr>
            <p:spPr>
              <a:xfrm>
                <a:off x="9954049" y="11645133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4B3F0DA-10F9-D2C1-711D-7AC1D7F8F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49" y="11645133"/>
                <a:ext cx="1988686" cy="369332"/>
              </a:xfrm>
              <a:prstGeom prst="rect">
                <a:avLst/>
              </a:prstGeom>
              <a:blipFill>
                <a:blip r:embed="rId21"/>
                <a:stretch>
                  <a:fillRect l="-4294" t="-1639" r="-2147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F3A684C-2FD4-14BC-11B0-0A1CD429A131}"/>
                  </a:ext>
                </a:extLst>
              </p:cNvPr>
              <p:cNvSpPr txBox="1"/>
              <p:nvPr/>
            </p:nvSpPr>
            <p:spPr>
              <a:xfrm>
                <a:off x="13843031" y="11645133"/>
                <a:ext cx="1988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p>
                      </m:sSup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F3A684C-2FD4-14BC-11B0-0A1CD429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31" y="11645133"/>
                <a:ext cx="1988686" cy="369332"/>
              </a:xfrm>
              <a:prstGeom prst="rect">
                <a:avLst/>
              </a:prstGeom>
              <a:blipFill>
                <a:blip r:embed="rId22"/>
                <a:stretch>
                  <a:fillRect l="-4294" t="-1639" r="-2147" b="-180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33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D19505-A544-4A99-6B57-240F23D58587}"/>
              </a:ext>
            </a:extLst>
          </p:cNvPr>
          <p:cNvSpPr/>
          <p:nvPr/>
        </p:nvSpPr>
        <p:spPr>
          <a:xfrm>
            <a:off x="4114800" y="781051"/>
            <a:ext cx="19050000" cy="7372349"/>
          </a:xfrm>
          <a:prstGeom prst="roundRect">
            <a:avLst>
              <a:gd name="adj" fmla="val 36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7D9D9F-DE0A-8E64-8F09-42300656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70" y="983319"/>
            <a:ext cx="8962694" cy="66366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41C9D-507A-09F6-B082-665B35E8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770" y="1135719"/>
            <a:ext cx="8962694" cy="4597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BEF89D-8C3E-B52A-168E-53BB1B78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116" y="897537"/>
            <a:ext cx="7829733" cy="283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2949EE46-D102-CECB-B958-EA36B25899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841330"/>
                  </p:ext>
                </p:extLst>
              </p:nvPr>
            </p:nvGraphicFramePr>
            <p:xfrm>
              <a:off x="13926770" y="5798264"/>
              <a:ext cx="8770405" cy="1999332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2156206">
                      <a:extLst>
                        <a:ext uri="{9D8B030D-6E8A-4147-A177-3AD203B41FA5}">
                          <a16:colId xmlns:a16="http://schemas.microsoft.com/office/drawing/2014/main" val="4052233781"/>
                        </a:ext>
                      </a:extLst>
                    </a:gridCol>
                    <a:gridCol w="2204733">
                      <a:extLst>
                        <a:ext uri="{9D8B030D-6E8A-4147-A177-3AD203B41FA5}">
                          <a16:colId xmlns:a16="http://schemas.microsoft.com/office/drawing/2014/main" val="2192571023"/>
                        </a:ext>
                      </a:extLst>
                    </a:gridCol>
                    <a:gridCol w="2204733">
                      <a:extLst>
                        <a:ext uri="{9D8B030D-6E8A-4147-A177-3AD203B41FA5}">
                          <a16:colId xmlns:a16="http://schemas.microsoft.com/office/drawing/2014/main" val="4002874831"/>
                        </a:ext>
                      </a:extLst>
                    </a:gridCol>
                    <a:gridCol w="2204733">
                      <a:extLst>
                        <a:ext uri="{9D8B030D-6E8A-4147-A177-3AD203B41FA5}">
                          <a16:colId xmlns:a16="http://schemas.microsoft.com/office/drawing/2014/main" val="976300092"/>
                        </a:ext>
                      </a:extLst>
                    </a:gridCol>
                  </a:tblGrid>
                  <a:tr h="666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b="1" dirty="0"/>
                            <a:t>metrics</a:t>
                          </a:r>
                          <a:endParaRPr lang="en-SG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b="1" dirty="0" err="1"/>
                            <a:t>TopologyGAN</a:t>
                          </a:r>
                          <a:endParaRPr lang="en-SG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899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000" b="1" kern="1200" dirty="0" err="1">
                              <a:solidFill>
                                <a:schemeClr val="tx1"/>
                              </a:solidFill>
                            </a:rPr>
                            <a:t>TopoDiff</a:t>
                          </a:r>
                          <a:endParaRPr lang="en-SG" sz="2000" b="1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b="1" dirty="0"/>
                            <a:t>IF-TONIR</a:t>
                          </a:r>
                          <a:endParaRPr lang="en-SG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0773403"/>
                      </a:ext>
                    </a:extLst>
                  </a:tr>
                  <a:tr h="666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b="1" dirty="0"/>
                            <a:t>Average</a:t>
                          </a:r>
                          <a:r>
                            <a:rPr lang="en-SG" sz="1800" b="1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SG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SG" sz="2400" b="1" smtClean="0">
                                      <a:latin typeface="Cambria Math" panose="02040503050406030204" pitchFamily="18" charset="0"/>
                                    </a:rPr>
                                    <m:t>𝒄𝒐𝒎𝒑</m:t>
                                  </m:r>
                                </m:sup>
                              </m:sSup>
                            </m:oMath>
                          </a14:m>
                          <a:endParaRPr lang="en-SG" sz="18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48.51%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4.39%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13.17%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8005957"/>
                      </a:ext>
                    </a:extLst>
                  </a:tr>
                  <a:tr h="666444">
                    <a:tc>
                      <a:txBody>
                        <a:bodyPr/>
                        <a:lstStyle/>
                        <a:p>
                          <a:pPr marL="0" marR="0" lvl="0" indent="0" algn="ctr" defTabSz="18899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000" b="1" dirty="0"/>
                            <a:t>Average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SG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SG" sz="2400" b="1" smtClean="0">
                                      <a:latin typeface="Cambria Math" panose="02040503050406030204" pitchFamily="18" charset="0"/>
                                    </a:rPr>
                                    <m:t>𝒗𝒐𝒍</m:t>
                                  </m:r>
                                </m:sup>
                              </m:sSup>
                            </m:oMath>
                          </a14:m>
                          <a:endParaRPr lang="en-SG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11.87%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2.56%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2.55%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1174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2949EE46-D102-CECB-B958-EA36B25899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841330"/>
                  </p:ext>
                </p:extLst>
              </p:nvPr>
            </p:nvGraphicFramePr>
            <p:xfrm>
              <a:off x="13926770" y="5798264"/>
              <a:ext cx="8770405" cy="1999332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2156206">
                      <a:extLst>
                        <a:ext uri="{9D8B030D-6E8A-4147-A177-3AD203B41FA5}">
                          <a16:colId xmlns:a16="http://schemas.microsoft.com/office/drawing/2014/main" val="4052233781"/>
                        </a:ext>
                      </a:extLst>
                    </a:gridCol>
                    <a:gridCol w="2204733">
                      <a:extLst>
                        <a:ext uri="{9D8B030D-6E8A-4147-A177-3AD203B41FA5}">
                          <a16:colId xmlns:a16="http://schemas.microsoft.com/office/drawing/2014/main" val="2192571023"/>
                        </a:ext>
                      </a:extLst>
                    </a:gridCol>
                    <a:gridCol w="2204733">
                      <a:extLst>
                        <a:ext uri="{9D8B030D-6E8A-4147-A177-3AD203B41FA5}">
                          <a16:colId xmlns:a16="http://schemas.microsoft.com/office/drawing/2014/main" val="4002874831"/>
                        </a:ext>
                      </a:extLst>
                    </a:gridCol>
                    <a:gridCol w="2204733">
                      <a:extLst>
                        <a:ext uri="{9D8B030D-6E8A-4147-A177-3AD203B41FA5}">
                          <a16:colId xmlns:a16="http://schemas.microsoft.com/office/drawing/2014/main" val="976300092"/>
                        </a:ext>
                      </a:extLst>
                    </a:gridCol>
                  </a:tblGrid>
                  <a:tr h="666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b="1" dirty="0"/>
                            <a:t>metrics</a:t>
                          </a:r>
                          <a:endParaRPr lang="en-SG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b="1" dirty="0" err="1"/>
                            <a:t>TopologyGAN</a:t>
                          </a:r>
                          <a:endParaRPr lang="en-SG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899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SG" sz="2000" b="1" kern="1200" dirty="0" err="1">
                              <a:solidFill>
                                <a:schemeClr val="tx1"/>
                              </a:solidFill>
                            </a:rPr>
                            <a:t>TopoDiff</a:t>
                          </a:r>
                          <a:endParaRPr lang="en-SG" sz="2000" b="1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b="1" dirty="0"/>
                            <a:t>IF-TONIR</a:t>
                          </a:r>
                          <a:endParaRPr lang="en-SG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0773403"/>
                      </a:ext>
                    </a:extLst>
                  </a:tr>
                  <a:tr h="666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1835" r="-307062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48.51%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4.39%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13.17%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8005957"/>
                      </a:ext>
                    </a:extLst>
                  </a:tr>
                  <a:tr h="666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0000" r="-307062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11.87%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2.56%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2.55%</a:t>
                          </a:r>
                          <a:endParaRPr lang="en-SG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1174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63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3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78" y="9431434"/>
            <a:ext cx="1447784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85" y="9431434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558" y="9431435"/>
            <a:ext cx="1451739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120" y="9431435"/>
            <a:ext cx="1447763" cy="144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72270" y="10871438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latin typeface="Arial" panose="020B0604020202020204" pitchFamily="34" charset="0"/>
                <a:cs typeface="Arial" panose="020B0604020202020204" pitchFamily="34" charset="0"/>
              </a:rPr>
              <a:t>Load(x-direction)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05856" y="10871437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latin typeface="Arial" panose="020B0604020202020204" pitchFamily="34" charset="0"/>
                <a:cs typeface="Arial" panose="020B0604020202020204" pitchFamily="34" charset="0"/>
              </a:rPr>
              <a:t>Load(y-direction)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22377" y="10871435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latin typeface="Arial" panose="020B0604020202020204" pitchFamily="34" charset="0"/>
                <a:cs typeface="Arial" panose="020B0604020202020204" pitchFamily="34" charset="0"/>
              </a:rPr>
              <a:t>Strain field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55984" y="10871435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latin typeface="Arial" panose="020B0604020202020204" pitchFamily="34" charset="0"/>
                <a:cs typeface="Arial" panose="020B0604020202020204" pitchFamily="34" charset="0"/>
              </a:rPr>
              <a:t>Stress field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937" y="9431434"/>
            <a:ext cx="1447784" cy="144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62710" y="10871434"/>
            <a:ext cx="587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669540-9D5A-D774-D3DE-A1FAAAE21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424" y="5344343"/>
            <a:ext cx="1451739" cy="144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22A687-7EFA-A118-62D6-144E85D4C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259" y="5344343"/>
            <a:ext cx="1447763" cy="144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856788-AF9C-3264-3C2E-052A62DF8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1118" y="5344343"/>
            <a:ext cx="1447784" cy="144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3915433-C081-B067-D149-ACB67FC6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99" y="5344343"/>
            <a:ext cx="1447784" cy="144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4DFC5B-34B7-FA71-A44B-6552388C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80" y="5344343"/>
            <a:ext cx="1440000" cy="14400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C4795A-DFAA-E326-C838-A5F9E2A0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11" y="1286554"/>
            <a:ext cx="3542857" cy="35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639C43-C0DD-0301-F7BB-7E42A102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932" y="1286553"/>
            <a:ext cx="3542857" cy="353333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2398640-542C-495B-A441-2FA6B72DD941}"/>
              </a:ext>
            </a:extLst>
          </p:cNvPr>
          <p:cNvCxnSpPr>
            <a:cxnSpLocks/>
          </p:cNvCxnSpPr>
          <p:nvPr/>
        </p:nvCxnSpPr>
        <p:spPr>
          <a:xfrm flipV="1">
            <a:off x="2633208" y="3212926"/>
            <a:ext cx="231731" cy="524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2D930CD-0815-3AD4-500E-90F9E84EB3FB}"/>
              </a:ext>
            </a:extLst>
          </p:cNvPr>
          <p:cNvSpPr/>
          <p:nvPr/>
        </p:nvSpPr>
        <p:spPr>
          <a:xfrm flipV="1">
            <a:off x="2429785" y="1747383"/>
            <a:ext cx="203423" cy="17536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D3B6D76-9CA2-7468-4EF7-39689C342CEA}"/>
              </a:ext>
            </a:extLst>
          </p:cNvPr>
          <p:cNvSpPr/>
          <p:nvPr/>
        </p:nvSpPr>
        <p:spPr>
          <a:xfrm flipV="1">
            <a:off x="3321221" y="1747382"/>
            <a:ext cx="203423" cy="17536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0A7FA12-DD96-CF2F-AC57-C8792658BC14}"/>
              </a:ext>
            </a:extLst>
          </p:cNvPr>
          <p:cNvSpPr/>
          <p:nvPr/>
        </p:nvSpPr>
        <p:spPr>
          <a:xfrm rot="5400000" flipV="1">
            <a:off x="5709008" y="2814182"/>
            <a:ext cx="203423" cy="17536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71AAF6-1ABA-3522-46D4-3B9CF10D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282" y="7290145"/>
            <a:ext cx="3533333" cy="35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D40D22-85B9-0795-2521-9882C99B0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311" y="7290145"/>
            <a:ext cx="3542857" cy="354285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9859E9-784A-8A4E-3F30-6F9DCEAA7DAE}"/>
              </a:ext>
            </a:extLst>
          </p:cNvPr>
          <p:cNvCxnSpPr>
            <a:cxnSpLocks/>
          </p:cNvCxnSpPr>
          <p:nvPr/>
        </p:nvCxnSpPr>
        <p:spPr>
          <a:xfrm>
            <a:off x="4071066" y="7485938"/>
            <a:ext cx="319961" cy="499822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A0081E8-3799-3A84-4DF0-0B3A59B2EF54}"/>
              </a:ext>
            </a:extLst>
          </p:cNvPr>
          <p:cNvSpPr/>
          <p:nvPr/>
        </p:nvSpPr>
        <p:spPr>
          <a:xfrm rot="10800000" flipV="1">
            <a:off x="3828916" y="9918074"/>
            <a:ext cx="144000" cy="144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C6EA994-2EBA-434A-4D2C-EB091A4C3870}"/>
              </a:ext>
            </a:extLst>
          </p:cNvPr>
          <p:cNvSpPr/>
          <p:nvPr/>
        </p:nvSpPr>
        <p:spPr>
          <a:xfrm rot="10800000" flipV="1">
            <a:off x="3683463" y="9846074"/>
            <a:ext cx="144000" cy="144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6F228E1-91E1-D804-CAEA-4432196B79C9}"/>
              </a:ext>
            </a:extLst>
          </p:cNvPr>
          <p:cNvSpPr/>
          <p:nvPr/>
        </p:nvSpPr>
        <p:spPr>
          <a:xfrm rot="10800000" flipV="1">
            <a:off x="3592959" y="9701426"/>
            <a:ext cx="144000" cy="144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54064A-FCF9-5C97-3743-14EB25AA6F2A}"/>
              </a:ext>
            </a:extLst>
          </p:cNvPr>
          <p:cNvCxnSpPr>
            <a:cxnSpLocks/>
          </p:cNvCxnSpPr>
          <p:nvPr/>
        </p:nvCxnSpPr>
        <p:spPr>
          <a:xfrm flipH="1" flipV="1">
            <a:off x="6454799" y="8984147"/>
            <a:ext cx="340417" cy="517916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37F2EE-975A-7583-AA3C-F8C959B90EC8}"/>
              </a:ext>
            </a:extLst>
          </p:cNvPr>
          <p:cNvCxnSpPr>
            <a:cxnSpLocks/>
          </p:cNvCxnSpPr>
          <p:nvPr/>
        </p:nvCxnSpPr>
        <p:spPr>
          <a:xfrm flipH="1" flipV="1">
            <a:off x="3524642" y="11051072"/>
            <a:ext cx="504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36F9267-7EFC-45B4-E6BB-F0AC354B7280}"/>
              </a:ext>
            </a:extLst>
          </p:cNvPr>
          <p:cNvSpPr txBox="1"/>
          <p:nvPr/>
        </p:nvSpPr>
        <p:spPr>
          <a:xfrm>
            <a:off x="4071064" y="10881793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Load points</a:t>
            </a: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9F057BED-5C68-9D1B-55AB-67AE643FC9F8}"/>
              </a:ext>
            </a:extLst>
          </p:cNvPr>
          <p:cNvSpPr/>
          <p:nvPr/>
        </p:nvSpPr>
        <p:spPr>
          <a:xfrm rot="10800000" flipV="1">
            <a:off x="5405816" y="1095179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4085AF-5DC7-71F9-9FC3-11E0B7B4710D}"/>
              </a:ext>
            </a:extLst>
          </p:cNvPr>
          <p:cNvSpPr txBox="1"/>
          <p:nvPr/>
        </p:nvSpPr>
        <p:spPr>
          <a:xfrm>
            <a:off x="5572394" y="10881793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Fixed points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5F26370-C021-9377-8260-DB20D331346E}"/>
              </a:ext>
            </a:extLst>
          </p:cNvPr>
          <p:cNvSpPr/>
          <p:nvPr/>
        </p:nvSpPr>
        <p:spPr>
          <a:xfrm>
            <a:off x="7080886" y="8567120"/>
            <a:ext cx="2461442" cy="834054"/>
          </a:xfrm>
          <a:prstGeom prst="rightArrow">
            <a:avLst>
              <a:gd name="adj1" fmla="val 73331"/>
              <a:gd name="adj2" fmla="val 82832"/>
            </a:avLst>
          </a:prstGeom>
          <a:solidFill>
            <a:srgbClr val="FFB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Optimization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F0149A-EB04-820E-13B3-DCF1A11EE8F2}"/>
              </a:ext>
            </a:extLst>
          </p:cNvPr>
          <p:cNvSpPr txBox="1"/>
          <p:nvPr/>
        </p:nvSpPr>
        <p:spPr>
          <a:xfrm>
            <a:off x="10238135" y="10881793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Volume constrain=36%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DA501B3C-0DF6-AFC0-A58B-B3835AC6A112}"/>
              </a:ext>
            </a:extLst>
          </p:cNvPr>
          <p:cNvSpPr/>
          <p:nvPr/>
        </p:nvSpPr>
        <p:spPr>
          <a:xfrm>
            <a:off x="13355565" y="8567120"/>
            <a:ext cx="2461442" cy="834054"/>
          </a:xfrm>
          <a:prstGeom prst="rightArrow">
            <a:avLst>
              <a:gd name="adj1" fmla="val 73331"/>
              <a:gd name="adj2" fmla="val 82832"/>
            </a:avLst>
          </a:prstGeom>
          <a:solidFill>
            <a:srgbClr val="FFB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b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27E9F4-786E-2AE9-B639-0355C6BB9099}"/>
              </a:ext>
            </a:extLst>
          </p:cNvPr>
          <p:cNvSpPr txBox="1"/>
          <p:nvPr/>
        </p:nvSpPr>
        <p:spPr>
          <a:xfrm>
            <a:off x="16320837" y="10881793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Continuous representation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7A2DC2-9A2B-DB96-C857-FC8D4AB78880}"/>
              </a:ext>
            </a:extLst>
          </p:cNvPr>
          <p:cNvSpPr/>
          <p:nvPr/>
        </p:nvSpPr>
        <p:spPr>
          <a:xfrm>
            <a:off x="16023975" y="7288276"/>
            <a:ext cx="3533333" cy="353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DCD473-940D-60F6-05FA-F1F75BEF6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8208" y="2800153"/>
            <a:ext cx="4184865" cy="42928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7ECA46-EBF1-1B96-6E8A-390C8261D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656" y="4321656"/>
            <a:ext cx="4743694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8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C4795A-DFAA-E326-C838-A5F9E2A0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11" y="1286554"/>
            <a:ext cx="3542857" cy="35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639C43-C0DD-0301-F7BB-7E42A102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932" y="1286553"/>
            <a:ext cx="3542857" cy="353333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2398640-542C-495B-A441-2FA6B72DD941}"/>
              </a:ext>
            </a:extLst>
          </p:cNvPr>
          <p:cNvCxnSpPr>
            <a:cxnSpLocks/>
          </p:cNvCxnSpPr>
          <p:nvPr/>
        </p:nvCxnSpPr>
        <p:spPr>
          <a:xfrm flipV="1">
            <a:off x="2633208" y="3212926"/>
            <a:ext cx="231731" cy="524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2D930CD-0815-3AD4-500E-90F9E84EB3FB}"/>
              </a:ext>
            </a:extLst>
          </p:cNvPr>
          <p:cNvSpPr/>
          <p:nvPr/>
        </p:nvSpPr>
        <p:spPr>
          <a:xfrm flipV="1">
            <a:off x="2429785" y="1747383"/>
            <a:ext cx="203423" cy="17536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D3B6D76-9CA2-7468-4EF7-39689C342CEA}"/>
              </a:ext>
            </a:extLst>
          </p:cNvPr>
          <p:cNvSpPr/>
          <p:nvPr/>
        </p:nvSpPr>
        <p:spPr>
          <a:xfrm flipV="1">
            <a:off x="3321221" y="1747382"/>
            <a:ext cx="203423" cy="17536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0A7FA12-DD96-CF2F-AC57-C8792658BC14}"/>
              </a:ext>
            </a:extLst>
          </p:cNvPr>
          <p:cNvSpPr/>
          <p:nvPr/>
        </p:nvSpPr>
        <p:spPr>
          <a:xfrm rot="5400000" flipV="1">
            <a:off x="5709008" y="2814182"/>
            <a:ext cx="203423" cy="17536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37F2EE-975A-7583-AA3C-F8C959B90EC8}"/>
              </a:ext>
            </a:extLst>
          </p:cNvPr>
          <p:cNvCxnSpPr>
            <a:cxnSpLocks/>
          </p:cNvCxnSpPr>
          <p:nvPr/>
        </p:nvCxnSpPr>
        <p:spPr>
          <a:xfrm flipH="1" flipV="1">
            <a:off x="3524642" y="11051072"/>
            <a:ext cx="504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36F9267-7EFC-45B4-E6BB-F0AC354B7280}"/>
              </a:ext>
            </a:extLst>
          </p:cNvPr>
          <p:cNvSpPr txBox="1"/>
          <p:nvPr/>
        </p:nvSpPr>
        <p:spPr>
          <a:xfrm>
            <a:off x="4071064" y="10881793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Load points</a:t>
            </a: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9F057BED-5C68-9D1B-55AB-67AE643FC9F8}"/>
              </a:ext>
            </a:extLst>
          </p:cNvPr>
          <p:cNvSpPr/>
          <p:nvPr/>
        </p:nvSpPr>
        <p:spPr>
          <a:xfrm rot="10800000" flipV="1">
            <a:off x="5405816" y="10951792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4085AF-5DC7-71F9-9FC3-11E0B7B4710D}"/>
              </a:ext>
            </a:extLst>
          </p:cNvPr>
          <p:cNvSpPr txBox="1"/>
          <p:nvPr/>
        </p:nvSpPr>
        <p:spPr>
          <a:xfrm>
            <a:off x="5572394" y="10881793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Fixed points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5F26370-C021-9377-8260-DB20D331346E}"/>
              </a:ext>
            </a:extLst>
          </p:cNvPr>
          <p:cNvSpPr/>
          <p:nvPr/>
        </p:nvSpPr>
        <p:spPr>
          <a:xfrm>
            <a:off x="7080886" y="8567120"/>
            <a:ext cx="2461442" cy="834054"/>
          </a:xfrm>
          <a:prstGeom prst="rightArrow">
            <a:avLst>
              <a:gd name="adj1" fmla="val 73331"/>
              <a:gd name="adj2" fmla="val 82832"/>
            </a:avLst>
          </a:prstGeom>
          <a:solidFill>
            <a:srgbClr val="FFB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Optimization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F0149A-EB04-820E-13B3-DCF1A11EE8F2}"/>
              </a:ext>
            </a:extLst>
          </p:cNvPr>
          <p:cNvSpPr txBox="1"/>
          <p:nvPr/>
        </p:nvSpPr>
        <p:spPr>
          <a:xfrm>
            <a:off x="10238135" y="10881793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Volume constrain=36%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DA501B3C-0DF6-AFC0-A58B-B3835AC6A112}"/>
              </a:ext>
            </a:extLst>
          </p:cNvPr>
          <p:cNvSpPr/>
          <p:nvPr/>
        </p:nvSpPr>
        <p:spPr>
          <a:xfrm>
            <a:off x="13355565" y="8567120"/>
            <a:ext cx="2461442" cy="834054"/>
          </a:xfrm>
          <a:prstGeom prst="rightArrow">
            <a:avLst>
              <a:gd name="adj1" fmla="val 73331"/>
              <a:gd name="adj2" fmla="val 82832"/>
            </a:avLst>
          </a:prstGeom>
          <a:solidFill>
            <a:srgbClr val="FFB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b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27E9F4-786E-2AE9-B639-0355C6BB9099}"/>
              </a:ext>
            </a:extLst>
          </p:cNvPr>
          <p:cNvSpPr txBox="1"/>
          <p:nvPr/>
        </p:nvSpPr>
        <p:spPr>
          <a:xfrm>
            <a:off x="16320837" y="10881793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Continuous representation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DCD473-940D-60F6-05FA-F1F75BEF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0476" y="7263199"/>
            <a:ext cx="3446297" cy="3535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7ECA46-EBF1-1B96-6E8A-390C8261D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202" y="7311594"/>
            <a:ext cx="3535200" cy="3535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A2A244A-46E9-2847-E5EE-B04674588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8166" y="7346593"/>
            <a:ext cx="3535200" cy="3535200"/>
          </a:xfrm>
          <a:prstGeom prst="rect">
            <a:avLst/>
          </a:prstGeom>
        </p:spPr>
      </p:pic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A0081E8-3799-3A84-4DF0-0B3A59B2EF54}"/>
              </a:ext>
            </a:extLst>
          </p:cNvPr>
          <p:cNvSpPr/>
          <p:nvPr/>
        </p:nvSpPr>
        <p:spPr>
          <a:xfrm rot="10800000" flipV="1">
            <a:off x="3927064" y="10618600"/>
            <a:ext cx="144000" cy="144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C6EA994-2EBA-434A-4D2C-EB091A4C3870}"/>
              </a:ext>
            </a:extLst>
          </p:cNvPr>
          <p:cNvSpPr/>
          <p:nvPr/>
        </p:nvSpPr>
        <p:spPr>
          <a:xfrm rot="10800000" flipV="1">
            <a:off x="3758764" y="10430392"/>
            <a:ext cx="144000" cy="144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96F228E1-91E1-D804-CAEA-4432196B79C9}"/>
              </a:ext>
            </a:extLst>
          </p:cNvPr>
          <p:cNvSpPr/>
          <p:nvPr/>
        </p:nvSpPr>
        <p:spPr>
          <a:xfrm rot="10800000" flipV="1">
            <a:off x="3589227" y="10212514"/>
            <a:ext cx="144000" cy="144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9859E9-784A-8A4E-3F30-6F9DCEAA7DAE}"/>
              </a:ext>
            </a:extLst>
          </p:cNvPr>
          <p:cNvCxnSpPr>
            <a:cxnSpLocks/>
          </p:cNvCxnSpPr>
          <p:nvPr/>
        </p:nvCxnSpPr>
        <p:spPr>
          <a:xfrm flipV="1">
            <a:off x="4521413" y="7062211"/>
            <a:ext cx="688389" cy="369778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54064A-FCF9-5C97-3743-14EB25AA6F2A}"/>
              </a:ext>
            </a:extLst>
          </p:cNvPr>
          <p:cNvCxnSpPr>
            <a:cxnSpLocks/>
          </p:cNvCxnSpPr>
          <p:nvPr/>
        </p:nvCxnSpPr>
        <p:spPr>
          <a:xfrm flipH="1" flipV="1">
            <a:off x="6458857" y="9401174"/>
            <a:ext cx="360086" cy="517916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D99D7-09FE-0172-2E28-D71F86BF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568BA-0B78-64B9-9A26-1C4789F1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05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graphics, diagram, text&#10;&#10;Description automatically generated">
            <a:extLst>
              <a:ext uri="{FF2B5EF4-FFF2-40B4-BE49-F238E27FC236}">
                <a16:creationId xmlns:a16="http://schemas.microsoft.com/office/drawing/2014/main" id="{863C73D4-3A19-3A8F-ADA1-E40BEAFD0E4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748" y="4027013"/>
            <a:ext cx="6480000" cy="6480000"/>
          </a:xfrm>
          <a:prstGeom prst="rect">
            <a:avLst/>
          </a:prstGeom>
        </p:spPr>
      </p:pic>
      <p:pic>
        <p:nvPicPr>
          <p:cNvPr id="7" name="Picture 6" descr="A picture containing symbol, design, pixel&#10;&#10;Description automatically generated">
            <a:extLst>
              <a:ext uri="{FF2B5EF4-FFF2-40B4-BE49-F238E27FC236}">
                <a16:creationId xmlns:a16="http://schemas.microsoft.com/office/drawing/2014/main" id="{DD2DF452-E313-7BC3-356F-C935D732E5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7" t="11505" r="19721" b="11253"/>
          <a:stretch/>
        </p:blipFill>
        <p:spPr>
          <a:xfrm>
            <a:off x="8699968" y="1521055"/>
            <a:ext cx="4313810" cy="4313810"/>
          </a:xfrm>
          <a:prstGeom prst="rect">
            <a:avLst/>
          </a:prstGeom>
        </p:spPr>
      </p:pic>
      <p:pic>
        <p:nvPicPr>
          <p:cNvPr id="9" name="Picture 8" descr="A picture containing symbol, diagram, graphics, design&#10;&#10;Description automatically generated">
            <a:extLst>
              <a:ext uri="{FF2B5EF4-FFF2-40B4-BE49-F238E27FC236}">
                <a16:creationId xmlns:a16="http://schemas.microsoft.com/office/drawing/2014/main" id="{03E4C0D2-00B1-4BFB-277A-F45401557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6" t="9735" r="19882" b="9610"/>
          <a:stretch/>
        </p:blipFill>
        <p:spPr>
          <a:xfrm>
            <a:off x="19140750" y="1425755"/>
            <a:ext cx="4313809" cy="4504413"/>
          </a:xfrm>
          <a:prstGeom prst="rect">
            <a:avLst/>
          </a:prstGeom>
        </p:spPr>
      </p:pic>
      <p:pic>
        <p:nvPicPr>
          <p:cNvPr id="11" name="Picture 10" descr="A picture containing symbol, graphics, design&#10;&#10;Description automatically generated">
            <a:extLst>
              <a:ext uri="{FF2B5EF4-FFF2-40B4-BE49-F238E27FC236}">
                <a16:creationId xmlns:a16="http://schemas.microsoft.com/office/drawing/2014/main" id="{7034BA4F-9618-DC26-E673-823F95ECDB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7" t="12550" r="19721" b="10208"/>
          <a:stretch/>
        </p:blipFill>
        <p:spPr>
          <a:xfrm>
            <a:off x="8699968" y="8704632"/>
            <a:ext cx="4313810" cy="4313810"/>
          </a:xfrm>
          <a:prstGeom prst="rect">
            <a:avLst/>
          </a:prstGeom>
        </p:spPr>
      </p:pic>
      <p:pic>
        <p:nvPicPr>
          <p:cNvPr id="13" name="Picture 12" descr="A picture containing symbol, graphics, design&#10;&#10;Description automatically generated">
            <a:extLst>
              <a:ext uri="{FF2B5EF4-FFF2-40B4-BE49-F238E27FC236}">
                <a16:creationId xmlns:a16="http://schemas.microsoft.com/office/drawing/2014/main" id="{3E1E7A1B-3F90-82D5-16C2-3C76DEFF43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12176" r="20530" b="10582"/>
          <a:stretch/>
        </p:blipFill>
        <p:spPr>
          <a:xfrm>
            <a:off x="19140748" y="8704632"/>
            <a:ext cx="4313810" cy="431381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A46DDDE-D35B-E44D-1EBA-DF1EC290E826}"/>
              </a:ext>
            </a:extLst>
          </p:cNvPr>
          <p:cNvGrpSpPr/>
          <p:nvPr/>
        </p:nvGrpSpPr>
        <p:grpSpPr>
          <a:xfrm>
            <a:off x="10608748" y="5812334"/>
            <a:ext cx="2052001" cy="2914568"/>
            <a:chOff x="5507760" y="5745427"/>
            <a:chExt cx="2052001" cy="2914568"/>
          </a:xfrm>
        </p:grpSpPr>
        <p:sp>
          <p:nvSpPr>
            <p:cNvPr id="17" name="Bent Arrow 16">
              <a:extLst>
                <a:ext uri="{FF2B5EF4-FFF2-40B4-BE49-F238E27FC236}">
                  <a16:creationId xmlns:a16="http://schemas.microsoft.com/office/drawing/2014/main" id="{98177AC2-9F45-B4D8-F2FA-BD69442292C0}"/>
                </a:ext>
              </a:extLst>
            </p:cNvPr>
            <p:cNvSpPr/>
            <p:nvPr/>
          </p:nvSpPr>
          <p:spPr>
            <a:xfrm rot="5400000" flipH="1" flipV="1">
              <a:off x="5759761" y="5493427"/>
              <a:ext cx="1548000" cy="2052000"/>
            </a:xfrm>
            <a:prstGeom prst="bentArrow">
              <a:avLst>
                <a:gd name="adj1" fmla="val 12485"/>
                <a:gd name="adj2" fmla="val 17756"/>
                <a:gd name="adj3" fmla="val 25000"/>
                <a:gd name="adj4" fmla="val 43750"/>
              </a:avLst>
            </a:prstGeom>
            <a:solidFill>
              <a:srgbClr val="96C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ent Arrow 23">
              <a:extLst>
                <a:ext uri="{FF2B5EF4-FFF2-40B4-BE49-F238E27FC236}">
                  <a16:creationId xmlns:a16="http://schemas.microsoft.com/office/drawing/2014/main" id="{66882CB7-134C-DDFC-6736-2FA6969567A7}"/>
                </a:ext>
              </a:extLst>
            </p:cNvPr>
            <p:cNvSpPr/>
            <p:nvPr/>
          </p:nvSpPr>
          <p:spPr>
            <a:xfrm rot="16200000" flipH="1">
              <a:off x="5759760" y="6859995"/>
              <a:ext cx="1548000" cy="2052000"/>
            </a:xfrm>
            <a:prstGeom prst="bentArrow">
              <a:avLst>
                <a:gd name="adj1" fmla="val 12485"/>
                <a:gd name="adj2" fmla="val 17756"/>
                <a:gd name="adj3" fmla="val 25000"/>
                <a:gd name="adj4" fmla="val 43750"/>
              </a:avLst>
            </a:prstGeom>
            <a:solidFill>
              <a:srgbClr val="96C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4B91A3-A411-EE69-8A2E-5CC0A8CBE5DA}"/>
              </a:ext>
            </a:extLst>
          </p:cNvPr>
          <p:cNvGrpSpPr/>
          <p:nvPr/>
        </p:nvGrpSpPr>
        <p:grpSpPr>
          <a:xfrm flipH="1">
            <a:off x="19493780" y="5812141"/>
            <a:ext cx="2052001" cy="2914568"/>
            <a:chOff x="5507760" y="5745427"/>
            <a:chExt cx="2052001" cy="2914568"/>
          </a:xfrm>
        </p:grpSpPr>
        <p:sp>
          <p:nvSpPr>
            <p:cNvPr id="27" name="Bent Arrow 26">
              <a:extLst>
                <a:ext uri="{FF2B5EF4-FFF2-40B4-BE49-F238E27FC236}">
                  <a16:creationId xmlns:a16="http://schemas.microsoft.com/office/drawing/2014/main" id="{DBB4C3F1-020B-A318-8F6A-6CEFA5A6EE49}"/>
                </a:ext>
              </a:extLst>
            </p:cNvPr>
            <p:cNvSpPr/>
            <p:nvPr/>
          </p:nvSpPr>
          <p:spPr>
            <a:xfrm rot="5400000" flipH="1" flipV="1">
              <a:off x="5759761" y="5493427"/>
              <a:ext cx="1548000" cy="2052000"/>
            </a:xfrm>
            <a:prstGeom prst="bentArrow">
              <a:avLst>
                <a:gd name="adj1" fmla="val 12485"/>
                <a:gd name="adj2" fmla="val 17756"/>
                <a:gd name="adj3" fmla="val 25000"/>
                <a:gd name="adj4" fmla="val 43750"/>
              </a:avLst>
            </a:prstGeom>
            <a:solidFill>
              <a:srgbClr val="96C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Bent Arrow 27">
              <a:extLst>
                <a:ext uri="{FF2B5EF4-FFF2-40B4-BE49-F238E27FC236}">
                  <a16:creationId xmlns:a16="http://schemas.microsoft.com/office/drawing/2014/main" id="{90A3EEC7-F08F-629C-7D83-7C67AD6BFA41}"/>
                </a:ext>
              </a:extLst>
            </p:cNvPr>
            <p:cNvSpPr/>
            <p:nvPr/>
          </p:nvSpPr>
          <p:spPr>
            <a:xfrm rot="16200000" flipH="1">
              <a:off x="5759760" y="6859995"/>
              <a:ext cx="1548000" cy="2052000"/>
            </a:xfrm>
            <a:prstGeom prst="bentArrow">
              <a:avLst>
                <a:gd name="adj1" fmla="val 12485"/>
                <a:gd name="adj2" fmla="val 17756"/>
                <a:gd name="adj3" fmla="val 25000"/>
                <a:gd name="adj4" fmla="val 43750"/>
              </a:avLst>
            </a:prstGeom>
            <a:solidFill>
              <a:srgbClr val="96C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208F168-8A89-99A1-5273-2F8D6ACD85EF}"/>
              </a:ext>
            </a:extLst>
          </p:cNvPr>
          <p:cNvSpPr txBox="1"/>
          <p:nvPr/>
        </p:nvSpPr>
        <p:spPr>
          <a:xfrm>
            <a:off x="9490154" y="105392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:32x32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D87B11-34B7-3AD5-2193-8FE98366B1F7}"/>
              </a:ext>
            </a:extLst>
          </p:cNvPr>
          <p:cNvSpPr txBox="1"/>
          <p:nvPr/>
        </p:nvSpPr>
        <p:spPr>
          <a:xfrm>
            <a:off x="19930935" y="105392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:64x64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2C528E-A799-1E2B-4991-DD38C7806F44}"/>
              </a:ext>
            </a:extLst>
          </p:cNvPr>
          <p:cNvSpPr txBox="1"/>
          <p:nvPr/>
        </p:nvSpPr>
        <p:spPr>
          <a:xfrm>
            <a:off x="9318632" y="1301297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:128x128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EFD770-096B-A457-98FA-006161D1EAF9}"/>
              </a:ext>
            </a:extLst>
          </p:cNvPr>
          <p:cNvSpPr txBox="1"/>
          <p:nvPr/>
        </p:nvSpPr>
        <p:spPr>
          <a:xfrm>
            <a:off x="19759412" y="1301297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:512x512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B7B5B86E-DEB5-44FF-3BE7-DBDB0269CF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06" y="4717149"/>
            <a:ext cx="6342062" cy="52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9CDC2A5-AE06-C20E-4A23-A5AB3913A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63" y="2922602"/>
            <a:ext cx="11925300" cy="78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19">
            <a:extLst>
              <a:ext uri="{FF2B5EF4-FFF2-40B4-BE49-F238E27FC236}">
                <a16:creationId xmlns:a16="http://schemas.microsoft.com/office/drawing/2014/main" id="{28D4DE52-0D2C-AD0A-2E10-DA8C29187850}"/>
              </a:ext>
            </a:extLst>
          </p:cNvPr>
          <p:cNvCxnSpPr>
            <a:cxnSpLocks/>
          </p:cNvCxnSpPr>
          <p:nvPr/>
        </p:nvCxnSpPr>
        <p:spPr>
          <a:xfrm flipH="1" flipV="1">
            <a:off x="4599318" y="5616670"/>
            <a:ext cx="468914" cy="268054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21">
            <a:extLst>
              <a:ext uri="{FF2B5EF4-FFF2-40B4-BE49-F238E27FC236}">
                <a16:creationId xmlns:a16="http://schemas.microsoft.com/office/drawing/2014/main" id="{FBFFB409-9D97-549F-3B65-3BBFDDB88DAC}"/>
              </a:ext>
            </a:extLst>
          </p:cNvPr>
          <p:cNvSpPr/>
          <p:nvPr/>
        </p:nvSpPr>
        <p:spPr>
          <a:xfrm rot="10800000">
            <a:off x="1592943" y="339821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等腰三角形 21">
            <a:extLst>
              <a:ext uri="{FF2B5EF4-FFF2-40B4-BE49-F238E27FC236}">
                <a16:creationId xmlns:a16="http://schemas.microsoft.com/office/drawing/2014/main" id="{A473B1CE-E6ED-B89B-E12F-ABB652F3EFD9}"/>
              </a:ext>
            </a:extLst>
          </p:cNvPr>
          <p:cNvSpPr/>
          <p:nvPr/>
        </p:nvSpPr>
        <p:spPr>
          <a:xfrm rot="10800000">
            <a:off x="1851923" y="339821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等腰三角形 21">
            <a:extLst>
              <a:ext uri="{FF2B5EF4-FFF2-40B4-BE49-F238E27FC236}">
                <a16:creationId xmlns:a16="http://schemas.microsoft.com/office/drawing/2014/main" id="{F6E425BE-71BC-13F2-77F9-BA73E39E847F}"/>
              </a:ext>
            </a:extLst>
          </p:cNvPr>
          <p:cNvSpPr/>
          <p:nvPr/>
        </p:nvSpPr>
        <p:spPr>
          <a:xfrm rot="10800000">
            <a:off x="2079923" y="339821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等腰三角形 21">
            <a:extLst>
              <a:ext uri="{FF2B5EF4-FFF2-40B4-BE49-F238E27FC236}">
                <a16:creationId xmlns:a16="http://schemas.microsoft.com/office/drawing/2014/main" id="{0B2F858D-34F8-6E14-143A-FDD8087A42BA}"/>
              </a:ext>
            </a:extLst>
          </p:cNvPr>
          <p:cNvSpPr/>
          <p:nvPr/>
        </p:nvSpPr>
        <p:spPr>
          <a:xfrm rot="10800000">
            <a:off x="2307923" y="339821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直接箭头连接符 19">
            <a:extLst>
              <a:ext uri="{FF2B5EF4-FFF2-40B4-BE49-F238E27FC236}">
                <a16:creationId xmlns:a16="http://schemas.microsoft.com/office/drawing/2014/main" id="{2DAE7519-93B8-C44E-5211-A4B8B2C3C965}"/>
              </a:ext>
            </a:extLst>
          </p:cNvPr>
          <p:cNvCxnSpPr>
            <a:cxnSpLocks/>
          </p:cNvCxnSpPr>
          <p:nvPr/>
        </p:nvCxnSpPr>
        <p:spPr>
          <a:xfrm>
            <a:off x="6001682" y="3578211"/>
            <a:ext cx="0" cy="44951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21">
            <a:extLst>
              <a:ext uri="{FF2B5EF4-FFF2-40B4-BE49-F238E27FC236}">
                <a16:creationId xmlns:a16="http://schemas.microsoft.com/office/drawing/2014/main" id="{A93CFDC9-0967-F4F9-E999-A6E6BFCAEE11}"/>
              </a:ext>
            </a:extLst>
          </p:cNvPr>
          <p:cNvSpPr/>
          <p:nvPr/>
        </p:nvSpPr>
        <p:spPr>
          <a:xfrm rot="16200000">
            <a:off x="9099248" y="453168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等腰三角形 21">
            <a:extLst>
              <a:ext uri="{FF2B5EF4-FFF2-40B4-BE49-F238E27FC236}">
                <a16:creationId xmlns:a16="http://schemas.microsoft.com/office/drawing/2014/main" id="{8827B2B6-A962-937F-9A24-7FD6809D523A}"/>
              </a:ext>
            </a:extLst>
          </p:cNvPr>
          <p:cNvSpPr/>
          <p:nvPr/>
        </p:nvSpPr>
        <p:spPr>
          <a:xfrm rot="16200000">
            <a:off x="9099248" y="482696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等腰三角形 21">
            <a:extLst>
              <a:ext uri="{FF2B5EF4-FFF2-40B4-BE49-F238E27FC236}">
                <a16:creationId xmlns:a16="http://schemas.microsoft.com/office/drawing/2014/main" id="{8FF3A8EF-22B4-F880-3B51-3FD6BFE3F181}"/>
              </a:ext>
            </a:extLst>
          </p:cNvPr>
          <p:cNvSpPr/>
          <p:nvPr/>
        </p:nvSpPr>
        <p:spPr>
          <a:xfrm rot="16200000">
            <a:off x="9099248" y="512223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等腰三角形 21">
            <a:extLst>
              <a:ext uri="{FF2B5EF4-FFF2-40B4-BE49-F238E27FC236}">
                <a16:creationId xmlns:a16="http://schemas.microsoft.com/office/drawing/2014/main" id="{793A7C8C-0D66-8A90-D6D1-BA0B4EDA8C82}"/>
              </a:ext>
            </a:extLst>
          </p:cNvPr>
          <p:cNvSpPr/>
          <p:nvPr/>
        </p:nvSpPr>
        <p:spPr>
          <a:xfrm rot="16200000">
            <a:off x="9099248" y="541751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等腰三角形 21">
            <a:extLst>
              <a:ext uri="{FF2B5EF4-FFF2-40B4-BE49-F238E27FC236}">
                <a16:creationId xmlns:a16="http://schemas.microsoft.com/office/drawing/2014/main" id="{F7ACD615-253A-41BF-4790-C7E0678FF0E0}"/>
              </a:ext>
            </a:extLst>
          </p:cNvPr>
          <p:cNvSpPr/>
          <p:nvPr/>
        </p:nvSpPr>
        <p:spPr>
          <a:xfrm rot="16200000">
            <a:off x="9099248" y="571278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等腰三角形 21">
            <a:extLst>
              <a:ext uri="{FF2B5EF4-FFF2-40B4-BE49-F238E27FC236}">
                <a16:creationId xmlns:a16="http://schemas.microsoft.com/office/drawing/2014/main" id="{5812A95A-F495-0EC5-4E56-A1FA9A01C85B}"/>
              </a:ext>
            </a:extLst>
          </p:cNvPr>
          <p:cNvSpPr/>
          <p:nvPr/>
        </p:nvSpPr>
        <p:spPr>
          <a:xfrm rot="16200000">
            <a:off x="9099248" y="595724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直接箭头连接符 19">
            <a:extLst>
              <a:ext uri="{FF2B5EF4-FFF2-40B4-BE49-F238E27FC236}">
                <a16:creationId xmlns:a16="http://schemas.microsoft.com/office/drawing/2014/main" id="{7FB356BA-9968-9C27-448E-FB16B04CF5CC}"/>
              </a:ext>
            </a:extLst>
          </p:cNvPr>
          <p:cNvCxnSpPr>
            <a:cxnSpLocks/>
          </p:cNvCxnSpPr>
          <p:nvPr/>
        </p:nvCxnSpPr>
        <p:spPr>
          <a:xfrm flipV="1">
            <a:off x="9725621" y="5302237"/>
            <a:ext cx="379628" cy="365795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21">
            <a:extLst>
              <a:ext uri="{FF2B5EF4-FFF2-40B4-BE49-F238E27FC236}">
                <a16:creationId xmlns:a16="http://schemas.microsoft.com/office/drawing/2014/main" id="{18069E6C-793A-BD2F-624A-66457AEC0E23}"/>
              </a:ext>
            </a:extLst>
          </p:cNvPr>
          <p:cNvSpPr/>
          <p:nvPr/>
        </p:nvSpPr>
        <p:spPr>
          <a:xfrm rot="10800000">
            <a:off x="9596543" y="339821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等腰三角形 21">
            <a:extLst>
              <a:ext uri="{FF2B5EF4-FFF2-40B4-BE49-F238E27FC236}">
                <a16:creationId xmlns:a16="http://schemas.microsoft.com/office/drawing/2014/main" id="{EFB8778A-605B-8A4D-1048-FB9C95C11D03}"/>
              </a:ext>
            </a:extLst>
          </p:cNvPr>
          <p:cNvSpPr/>
          <p:nvPr/>
        </p:nvSpPr>
        <p:spPr>
          <a:xfrm rot="10800000">
            <a:off x="10262696" y="339821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6BF47FF-DDCB-F1A6-0AD0-63F09F987F8A}"/>
              </a:ext>
            </a:extLst>
          </p:cNvPr>
          <p:cNvSpPr/>
          <p:nvPr/>
        </p:nvSpPr>
        <p:spPr>
          <a:xfrm rot="16200000">
            <a:off x="13142533" y="453168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等腰三角形 21">
            <a:extLst>
              <a:ext uri="{FF2B5EF4-FFF2-40B4-BE49-F238E27FC236}">
                <a16:creationId xmlns:a16="http://schemas.microsoft.com/office/drawing/2014/main" id="{D2F1E088-A604-3189-32DD-F761B4E6B72F}"/>
              </a:ext>
            </a:extLst>
          </p:cNvPr>
          <p:cNvSpPr/>
          <p:nvPr/>
        </p:nvSpPr>
        <p:spPr>
          <a:xfrm rot="16200000">
            <a:off x="13137830" y="580703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直接箭头连接符 19">
            <a:extLst>
              <a:ext uri="{FF2B5EF4-FFF2-40B4-BE49-F238E27FC236}">
                <a16:creationId xmlns:a16="http://schemas.microsoft.com/office/drawing/2014/main" id="{DC509815-AB9A-CCFA-FD96-8A4C0BB4D51D}"/>
              </a:ext>
            </a:extLst>
          </p:cNvPr>
          <p:cNvCxnSpPr>
            <a:cxnSpLocks/>
          </p:cNvCxnSpPr>
          <p:nvPr/>
        </p:nvCxnSpPr>
        <p:spPr>
          <a:xfrm flipH="1">
            <a:off x="2031923" y="8789468"/>
            <a:ext cx="378914" cy="345388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1">
            <a:extLst>
              <a:ext uri="{FF2B5EF4-FFF2-40B4-BE49-F238E27FC236}">
                <a16:creationId xmlns:a16="http://schemas.microsoft.com/office/drawing/2014/main" id="{E1522025-DE79-977E-F31D-555ED629BC0E}"/>
              </a:ext>
            </a:extLst>
          </p:cNvPr>
          <p:cNvSpPr/>
          <p:nvPr/>
        </p:nvSpPr>
        <p:spPr>
          <a:xfrm rot="10800000">
            <a:off x="1592943" y="7372803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等腰三角形 21">
            <a:extLst>
              <a:ext uri="{FF2B5EF4-FFF2-40B4-BE49-F238E27FC236}">
                <a16:creationId xmlns:a16="http://schemas.microsoft.com/office/drawing/2014/main" id="{50D38FC5-A0F9-8B13-15B6-1C485FD85E08}"/>
              </a:ext>
            </a:extLst>
          </p:cNvPr>
          <p:cNvSpPr/>
          <p:nvPr/>
        </p:nvSpPr>
        <p:spPr>
          <a:xfrm rot="10800000">
            <a:off x="2297106" y="7372804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等腰三角形 21">
            <a:extLst>
              <a:ext uri="{FF2B5EF4-FFF2-40B4-BE49-F238E27FC236}">
                <a16:creationId xmlns:a16="http://schemas.microsoft.com/office/drawing/2014/main" id="{DFFAA844-2E06-605B-D991-BE72947162A5}"/>
              </a:ext>
            </a:extLst>
          </p:cNvPr>
          <p:cNvSpPr/>
          <p:nvPr/>
        </p:nvSpPr>
        <p:spPr>
          <a:xfrm rot="16200000">
            <a:off x="5119554" y="854018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等腰三角形 21">
            <a:extLst>
              <a:ext uri="{FF2B5EF4-FFF2-40B4-BE49-F238E27FC236}">
                <a16:creationId xmlns:a16="http://schemas.microsoft.com/office/drawing/2014/main" id="{5CEE34BE-86A3-7A6E-4AAE-AEA077A2045A}"/>
              </a:ext>
            </a:extLst>
          </p:cNvPr>
          <p:cNvSpPr/>
          <p:nvPr/>
        </p:nvSpPr>
        <p:spPr>
          <a:xfrm rot="16200000">
            <a:off x="5119554" y="9835588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直接箭头连接符 19">
            <a:extLst>
              <a:ext uri="{FF2B5EF4-FFF2-40B4-BE49-F238E27FC236}">
                <a16:creationId xmlns:a16="http://schemas.microsoft.com/office/drawing/2014/main" id="{074D77F5-6DB0-10C7-4731-561361D8ADAE}"/>
              </a:ext>
            </a:extLst>
          </p:cNvPr>
          <p:cNvCxnSpPr>
            <a:cxnSpLocks/>
          </p:cNvCxnSpPr>
          <p:nvPr/>
        </p:nvCxnSpPr>
        <p:spPr>
          <a:xfrm>
            <a:off x="6001682" y="7598524"/>
            <a:ext cx="0" cy="521348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21">
            <a:extLst>
              <a:ext uri="{FF2B5EF4-FFF2-40B4-BE49-F238E27FC236}">
                <a16:creationId xmlns:a16="http://schemas.microsoft.com/office/drawing/2014/main" id="{1A10BB12-658D-442A-AFD9-595111C84714}"/>
              </a:ext>
            </a:extLst>
          </p:cNvPr>
          <p:cNvSpPr/>
          <p:nvPr/>
        </p:nvSpPr>
        <p:spPr>
          <a:xfrm rot="4259440">
            <a:off x="5492061" y="9292319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等腰三角形 21">
            <a:extLst>
              <a:ext uri="{FF2B5EF4-FFF2-40B4-BE49-F238E27FC236}">
                <a16:creationId xmlns:a16="http://schemas.microsoft.com/office/drawing/2014/main" id="{BF913ACA-F56D-2B7D-2994-EA6C4D388D77}"/>
              </a:ext>
            </a:extLst>
          </p:cNvPr>
          <p:cNvSpPr/>
          <p:nvPr/>
        </p:nvSpPr>
        <p:spPr>
          <a:xfrm rot="2869381">
            <a:off x="5546978" y="9532466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等腰三角形 21">
            <a:extLst>
              <a:ext uri="{FF2B5EF4-FFF2-40B4-BE49-F238E27FC236}">
                <a16:creationId xmlns:a16="http://schemas.microsoft.com/office/drawing/2014/main" id="{2831DA6B-DBB6-817D-56C1-E142F3F1FF56}"/>
              </a:ext>
            </a:extLst>
          </p:cNvPr>
          <p:cNvSpPr/>
          <p:nvPr/>
        </p:nvSpPr>
        <p:spPr>
          <a:xfrm rot="2131088">
            <a:off x="5674103" y="9690219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等腰三角形 21">
            <a:extLst>
              <a:ext uri="{FF2B5EF4-FFF2-40B4-BE49-F238E27FC236}">
                <a16:creationId xmlns:a16="http://schemas.microsoft.com/office/drawing/2014/main" id="{D74E69BB-614D-58AE-0C87-CA420B3AC4D4}"/>
              </a:ext>
            </a:extLst>
          </p:cNvPr>
          <p:cNvSpPr/>
          <p:nvPr/>
        </p:nvSpPr>
        <p:spPr>
          <a:xfrm rot="181567">
            <a:off x="5909268" y="9780047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直接箭头连接符 19">
            <a:extLst>
              <a:ext uri="{FF2B5EF4-FFF2-40B4-BE49-F238E27FC236}">
                <a16:creationId xmlns:a16="http://schemas.microsoft.com/office/drawing/2014/main" id="{29ECFF19-D49A-7319-23F3-8A59E9F71077}"/>
              </a:ext>
            </a:extLst>
          </p:cNvPr>
          <p:cNvCxnSpPr>
            <a:cxnSpLocks/>
          </p:cNvCxnSpPr>
          <p:nvPr/>
        </p:nvCxnSpPr>
        <p:spPr>
          <a:xfrm flipH="1">
            <a:off x="8501284" y="9348699"/>
            <a:ext cx="64505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21">
            <a:extLst>
              <a:ext uri="{FF2B5EF4-FFF2-40B4-BE49-F238E27FC236}">
                <a16:creationId xmlns:a16="http://schemas.microsoft.com/office/drawing/2014/main" id="{4FD260DB-E63C-B00D-1A4C-51D5D837A1AA}"/>
              </a:ext>
            </a:extLst>
          </p:cNvPr>
          <p:cNvSpPr/>
          <p:nvPr/>
        </p:nvSpPr>
        <p:spPr>
          <a:xfrm>
            <a:off x="10651957" y="8794093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等腰三角形 21">
            <a:extLst>
              <a:ext uri="{FF2B5EF4-FFF2-40B4-BE49-F238E27FC236}">
                <a16:creationId xmlns:a16="http://schemas.microsoft.com/office/drawing/2014/main" id="{413AF08E-82FD-B31D-F59A-EF13E30096D6}"/>
              </a:ext>
            </a:extLst>
          </p:cNvPr>
          <p:cNvSpPr/>
          <p:nvPr/>
        </p:nvSpPr>
        <p:spPr>
          <a:xfrm rot="748414">
            <a:off x="10396976" y="8812381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等腰三角形 21">
            <a:extLst>
              <a:ext uri="{FF2B5EF4-FFF2-40B4-BE49-F238E27FC236}">
                <a16:creationId xmlns:a16="http://schemas.microsoft.com/office/drawing/2014/main" id="{50F0EFF2-31FE-750F-FAB5-8E0BA6682182}"/>
              </a:ext>
            </a:extLst>
          </p:cNvPr>
          <p:cNvSpPr/>
          <p:nvPr/>
        </p:nvSpPr>
        <p:spPr>
          <a:xfrm rot="2988614">
            <a:off x="10213342" y="8630189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等腰三角形 21">
            <a:extLst>
              <a:ext uri="{FF2B5EF4-FFF2-40B4-BE49-F238E27FC236}">
                <a16:creationId xmlns:a16="http://schemas.microsoft.com/office/drawing/2014/main" id="{425FEE63-6737-1971-AACE-C3C7672124FD}"/>
              </a:ext>
            </a:extLst>
          </p:cNvPr>
          <p:cNvSpPr/>
          <p:nvPr/>
        </p:nvSpPr>
        <p:spPr>
          <a:xfrm rot="5400000">
            <a:off x="10172696" y="8324340"/>
            <a:ext cx="180000" cy="1800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直接箭头连接符 19">
            <a:extLst>
              <a:ext uri="{FF2B5EF4-FFF2-40B4-BE49-F238E27FC236}">
                <a16:creationId xmlns:a16="http://schemas.microsoft.com/office/drawing/2014/main" id="{35A554C7-84FE-57D6-1975-9E8AC1CA10E9}"/>
              </a:ext>
            </a:extLst>
          </p:cNvPr>
          <p:cNvCxnSpPr>
            <a:cxnSpLocks/>
          </p:cNvCxnSpPr>
          <p:nvPr/>
        </p:nvCxnSpPr>
        <p:spPr>
          <a:xfrm flipH="1">
            <a:off x="12492780" y="9348699"/>
            <a:ext cx="64505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9">
            <a:extLst>
              <a:ext uri="{FF2B5EF4-FFF2-40B4-BE49-F238E27FC236}">
                <a16:creationId xmlns:a16="http://schemas.microsoft.com/office/drawing/2014/main" id="{8843B3C2-FF9F-BA1D-236A-31A3CEF29350}"/>
              </a:ext>
            </a:extLst>
          </p:cNvPr>
          <p:cNvCxnSpPr>
            <a:cxnSpLocks/>
          </p:cNvCxnSpPr>
          <p:nvPr/>
        </p:nvCxnSpPr>
        <p:spPr>
          <a:xfrm>
            <a:off x="10021994" y="7598524"/>
            <a:ext cx="0" cy="521348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56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aa608-a153-4e60-801f-dc1571c2148e"/>
  <p:tag name="COMMONDATA" val="eyJoZGlkIjoiOGU0NTJjM2NhZWFlYzk3NTI4MDA5M2I0ZjUzMzVhM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7071</TotalTime>
  <Words>471</Words>
  <Application>Microsoft Office PowerPoint</Application>
  <PresentationFormat>自定义</PresentationFormat>
  <Paragraphs>140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Jiangbei</dc:creator>
  <cp:lastModifiedBy>Hu Jiangbei</cp:lastModifiedBy>
  <cp:revision>22</cp:revision>
  <dcterms:created xsi:type="dcterms:W3CDTF">2023-05-01T02:50:00Z</dcterms:created>
  <dcterms:modified xsi:type="dcterms:W3CDTF">2023-06-29T05:28:47Z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14A25F7EFE6146DFB779FEB061E8A4CF</vt:lpwstr>
  </property>
  <property fmtid="{D5CDD505-2E9C-101B-9397-08002B2CF9AE}" pid="3" name="KSOProductBuildVer">
    <vt:lpwstr>2052-11.1.0.12980</vt:lpwstr>
  </property>
</Properties>
</file>