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/>
    <p:restoredTop sz="94637"/>
  </p:normalViewPr>
  <p:slideViewPr>
    <p:cSldViewPr snapToGrid="0" snapToObjects="1">
      <p:cViewPr varScale="1">
        <p:scale>
          <a:sx n="79" d="100"/>
          <a:sy n="79" d="100"/>
        </p:scale>
        <p:origin x="10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AD2-A731-D94C-A7F2-5CE600375666}" type="datetimeFigureOut">
              <a:rPr lang="es-ES_tradnl" smtClean="0"/>
              <a:t>10/10/2022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C82A-480C-0641-B08E-5B781D1FBA6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30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AD2-A731-D94C-A7F2-5CE600375666}" type="datetimeFigureOut">
              <a:rPr lang="es-ES_tradnl" smtClean="0"/>
              <a:t>10/10/2022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C82A-480C-0641-B08E-5B781D1FBA6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433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AD2-A731-D94C-A7F2-5CE600375666}" type="datetimeFigureOut">
              <a:rPr lang="es-ES_tradnl" smtClean="0"/>
              <a:t>10/10/2022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C82A-480C-0641-B08E-5B781D1FBA6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136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AD2-A731-D94C-A7F2-5CE600375666}" type="datetimeFigureOut">
              <a:rPr lang="es-ES_tradnl" smtClean="0"/>
              <a:t>10/10/2022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C82A-480C-0641-B08E-5B781D1FBA6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201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AD2-A731-D94C-A7F2-5CE600375666}" type="datetimeFigureOut">
              <a:rPr lang="es-ES_tradnl" smtClean="0"/>
              <a:t>10/10/2022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C82A-480C-0641-B08E-5B781D1FBA6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065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AD2-A731-D94C-A7F2-5CE600375666}" type="datetimeFigureOut">
              <a:rPr lang="es-ES_tradnl" smtClean="0"/>
              <a:t>10/10/2022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C82A-480C-0641-B08E-5B781D1FBA6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213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AD2-A731-D94C-A7F2-5CE600375666}" type="datetimeFigureOut">
              <a:rPr lang="es-ES_tradnl" smtClean="0"/>
              <a:t>10/10/2022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C82A-480C-0641-B08E-5B781D1FBA6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077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AD2-A731-D94C-A7F2-5CE600375666}" type="datetimeFigureOut">
              <a:rPr lang="es-ES_tradnl" smtClean="0"/>
              <a:t>10/10/2022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C82A-480C-0641-B08E-5B781D1FBA6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223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AD2-A731-D94C-A7F2-5CE600375666}" type="datetimeFigureOut">
              <a:rPr lang="es-ES_tradnl" smtClean="0"/>
              <a:t>10/10/2022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C82A-480C-0641-B08E-5B781D1FBA6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239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AD2-A731-D94C-A7F2-5CE600375666}" type="datetimeFigureOut">
              <a:rPr lang="es-ES_tradnl" smtClean="0"/>
              <a:t>10/10/2022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C82A-480C-0641-B08E-5B781D1FBA6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450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AD2-A731-D94C-A7F2-5CE600375666}" type="datetimeFigureOut">
              <a:rPr lang="es-ES_tradnl" smtClean="0"/>
              <a:t>10/10/2022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C82A-480C-0641-B08E-5B781D1FBA6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850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95AD2-A731-D94C-A7F2-5CE600375666}" type="datetimeFigureOut">
              <a:rPr lang="es-ES_tradnl" smtClean="0"/>
              <a:t>10/10/2022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1C82A-480C-0641-B08E-5B781D1FBA6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332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076691" y="3403762"/>
            <a:ext cx="8038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1B2D3D"/>
                </a:solidFill>
              </a:rPr>
              <a:t>Modelo C4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BA2C9A-0A06-2DAD-15B3-D3517D1F3AAE}"/>
              </a:ext>
            </a:extLst>
          </p:cNvPr>
          <p:cNvSpPr txBox="1"/>
          <p:nvPr/>
        </p:nvSpPr>
        <p:spPr>
          <a:xfrm>
            <a:off x="7998781" y="5384962"/>
            <a:ext cx="3817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1B2D3D"/>
                </a:solidFill>
              </a:rPr>
              <a:t>Jesus Bernardo Mendoza</a:t>
            </a:r>
          </a:p>
        </p:txBody>
      </p:sp>
    </p:spTree>
    <p:extLst>
      <p:ext uri="{BB962C8B-B14F-4D97-AF65-F5344CB8AC3E}">
        <p14:creationId xmlns:p14="http://schemas.microsoft.com/office/powerpoint/2010/main" val="200503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871455-94A6-5450-60E8-9264065E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</a:t>
            </a:r>
            <a:r>
              <a:rPr lang="en-US" sz="36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diagrama de contexto del sistema</a:t>
            </a:r>
            <a:br>
              <a:rPr lang="en-US" sz="36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7C469DD9-02A2-B598-0E88-8FF0D359F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274963"/>
            <a:ext cx="6780700" cy="430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507490-7B76-EED4-AA35-8B19E404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</a:t>
            </a:r>
            <a:r>
              <a:rPr lang="en-US" sz="36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diagrama del contenedor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Marcador de contenido 10" descr="Diagrama&#10;&#10;Descripción generada automáticamente">
            <a:extLst>
              <a:ext uri="{FF2B5EF4-FFF2-40B4-BE49-F238E27FC236}">
                <a16:creationId xmlns:a16="http://schemas.microsoft.com/office/drawing/2014/main" id="{A8783EF5-7E8C-7750-1E2A-D67F5FC80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1486" y="643466"/>
            <a:ext cx="629236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5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490-7B76-EED4-AA35-8B19E404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626"/>
          </a:xfrm>
        </p:spPr>
        <p:txBody>
          <a:bodyPr>
            <a:normAutofit/>
          </a:bodyPr>
          <a:lstStyle/>
          <a:p>
            <a:r>
              <a:rPr lang="es-CO" b="1" dirty="0">
                <a:latin typeface="+mn-lt"/>
              </a:rPr>
              <a:t>3.</a:t>
            </a:r>
            <a:r>
              <a:rPr lang="es-CO" b="1" i="0" dirty="0">
                <a:solidFill>
                  <a:srgbClr val="292929"/>
                </a:solidFill>
                <a:effectLst/>
                <a:latin typeface="+mn-lt"/>
              </a:rPr>
              <a:t> diagrama del contenedor</a:t>
            </a:r>
            <a:endParaRPr lang="es-CO" b="1" dirty="0">
              <a:latin typeface="+mn-lt"/>
            </a:endParaRPr>
          </a:p>
        </p:txBody>
      </p:sp>
      <p:pic>
        <p:nvPicPr>
          <p:cNvPr id="5" name="Marcador de contenido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764F58A-65EE-CA78-7B67-B050EA6A6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668" y="2051903"/>
            <a:ext cx="10515600" cy="3898782"/>
          </a:xfrm>
        </p:spPr>
      </p:pic>
    </p:spTree>
    <p:extLst>
      <p:ext uri="{BB962C8B-B14F-4D97-AF65-F5344CB8AC3E}">
        <p14:creationId xmlns:p14="http://schemas.microsoft.com/office/powerpoint/2010/main" val="355364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65581-4668-8FC2-C2A6-F67B34FD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7020"/>
          </a:xfrm>
        </p:spPr>
        <p:txBody>
          <a:bodyPr/>
          <a:lstStyle/>
          <a:p>
            <a:r>
              <a:rPr lang="es-CO" b="1" dirty="0">
                <a:latin typeface="+mn-lt"/>
              </a:rPr>
              <a:t>4.</a:t>
            </a:r>
            <a:r>
              <a:rPr lang="es-CO" b="1" i="0" dirty="0">
                <a:solidFill>
                  <a:srgbClr val="292929"/>
                </a:solidFill>
                <a:effectLst/>
                <a:latin typeface="+mn-lt"/>
              </a:rPr>
              <a:t> diagrama de Código</a:t>
            </a:r>
            <a:endParaRPr lang="es-CO" b="1" dirty="0">
              <a:latin typeface="+mn-lt"/>
            </a:endParaRPr>
          </a:p>
        </p:txBody>
      </p:sp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5F60520-F7FD-0366-A7B1-5ED317A3E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352145"/>
            <a:ext cx="9930318" cy="4964998"/>
          </a:xfrm>
        </p:spPr>
      </p:pic>
    </p:spTree>
    <p:extLst>
      <p:ext uri="{BB962C8B-B14F-4D97-AF65-F5344CB8AC3E}">
        <p14:creationId xmlns:p14="http://schemas.microsoft.com/office/powerpoint/2010/main" val="374022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076691" y="3703899"/>
            <a:ext cx="8038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b="1" dirty="0">
                <a:solidFill>
                  <a:srgbClr val="1B2D3D"/>
                </a:solidFill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978285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29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1. diagrama de contexto del sistema </vt:lpstr>
      <vt:lpstr>2. diagrama del contenedor</vt:lpstr>
      <vt:lpstr>3. diagrama del contenedor</vt:lpstr>
      <vt:lpstr>4. diagrama de Código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López Gómez</dc:creator>
  <cp:lastModifiedBy>Jesus Bernardo Mendoza Romero</cp:lastModifiedBy>
  <cp:revision>15</cp:revision>
  <dcterms:created xsi:type="dcterms:W3CDTF">2018-11-01T14:18:46Z</dcterms:created>
  <dcterms:modified xsi:type="dcterms:W3CDTF">2022-10-10T16:03:01Z</dcterms:modified>
</cp:coreProperties>
</file>