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0" r:id="rId8"/>
    <p:sldId id="261" r:id="rId9"/>
    <p:sldId id="259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1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5ED9-3C82-456E-B94A-F87433D71415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372D-C3E8-4E96-8A87-004A6CE9F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aacke/Kiosk-CD-Pipelin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baacke@kiosk.com" TargetMode="External"/><Relationship Id="rId4" Type="http://schemas.openxmlformats.org/officeDocument/2006/relationships/hyperlink" Target="https://aws.amazon.com/documentation/cloudform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Sprint 8 End of Sprint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Continuous Deployment Pipelines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/>
        </p:nvSpPr>
        <p:spPr>
          <a:xfrm>
            <a:off x="0" y="1650492"/>
            <a:ext cx="12192000" cy="3435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0" y="1708404"/>
            <a:ext cx="12192000" cy="50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0" y="1658111"/>
            <a:ext cx="12192000" cy="6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0" y="4657344"/>
            <a:ext cx="5927513" cy="425450"/>
          </a:xfrm>
          <a:custGeom>
            <a:avLst/>
            <a:gdLst/>
            <a:ahLst/>
            <a:cxnLst/>
            <a:rect l="l" t="t" r="r" b="b"/>
            <a:pathLst>
              <a:path w="4445635" h="425450">
                <a:moveTo>
                  <a:pt x="3854069" y="0"/>
                </a:moveTo>
                <a:lnTo>
                  <a:pt x="0" y="2790"/>
                </a:lnTo>
                <a:lnTo>
                  <a:pt x="0" y="380284"/>
                </a:lnTo>
                <a:lnTo>
                  <a:pt x="4445508" y="425195"/>
                </a:lnTo>
                <a:lnTo>
                  <a:pt x="3854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 txBox="1">
            <a:spLocks/>
          </p:cNvSpPr>
          <p:nvPr/>
        </p:nvSpPr>
        <p:spPr>
          <a:xfrm>
            <a:off x="159656" y="2233294"/>
            <a:ext cx="6179023" cy="190821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lang="en-US" sz="4400" spc="-5" dirty="0">
                <a:solidFill>
                  <a:srgbClr val="FFFFFF"/>
                </a:solidFill>
              </a:rPr>
              <a:t>Continuous Deployment Through VSTS</a:t>
            </a:r>
          </a:p>
          <a:p>
            <a:pPr marL="12700" marR="5080">
              <a:lnSpc>
                <a:spcPct val="100000"/>
              </a:lnSpc>
            </a:pPr>
            <a:r>
              <a:rPr lang="en-US" sz="1800" spc="-5" dirty="0">
                <a:solidFill>
                  <a:srgbClr val="FFFFFF"/>
                </a:solidFill>
              </a:rPr>
              <a:t>By </a:t>
            </a:r>
          </a:p>
          <a:p>
            <a:pPr marL="12700" marR="5080">
              <a:lnSpc>
                <a:spcPct val="100000"/>
              </a:lnSpc>
            </a:pPr>
            <a:r>
              <a:rPr lang="en-US" sz="1800" spc="-5" dirty="0">
                <a:solidFill>
                  <a:srgbClr val="FFFFFF"/>
                </a:solidFill>
              </a:rPr>
              <a:t>Justin Baacke</a:t>
            </a:r>
          </a:p>
        </p:txBody>
      </p:sp>
      <p:sp>
        <p:nvSpPr>
          <p:cNvPr id="11" name="object 3"/>
          <p:cNvSpPr/>
          <p:nvPr/>
        </p:nvSpPr>
        <p:spPr>
          <a:xfrm>
            <a:off x="8083297" y="895348"/>
            <a:ext cx="4108703" cy="506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962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59" y="2675731"/>
            <a:ext cx="7319682" cy="1325563"/>
          </a:xfrm>
        </p:spPr>
        <p:txBody>
          <a:bodyPr/>
          <a:lstStyle/>
          <a:p>
            <a:pPr algn="ctr"/>
            <a:r>
              <a:rPr lang="en-US" dirty="0"/>
              <a:t>Continuous Deployment Pipeline for Kiosk Software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71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Kiosks in the field are managed by the RMM utility called Kaseya</a:t>
            </a:r>
          </a:p>
          <a:p>
            <a:r>
              <a:rPr lang="en-US" dirty="0"/>
              <a:t>Almost all other communication to the units is blocked for customer security concerns</a:t>
            </a:r>
          </a:p>
          <a:p>
            <a:r>
              <a:rPr lang="en-US" dirty="0"/>
              <a:t>Managed Services team maintains and updates kiosk applications through this utility</a:t>
            </a:r>
          </a:p>
          <a:p>
            <a:r>
              <a:rPr lang="en-US" dirty="0"/>
              <a:t>We need to test this deployment as part of our builds so we know if it is ever broken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4139" y="402896"/>
            <a:ext cx="58208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Continuous Deployment Pipeline for Kiosk Software: The Challenge</a:t>
            </a:r>
          </a:p>
        </p:txBody>
      </p:sp>
    </p:spTree>
    <p:extLst>
      <p:ext uri="{BB962C8B-B14F-4D97-AF65-F5344CB8AC3E}">
        <p14:creationId xmlns:p14="http://schemas.microsoft.com/office/powerpoint/2010/main" val="121410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46579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Deployment Pipeline for Kiosk Software: The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Kiosks in the field are managed by the RMM utility called Kaseya</a:t>
            </a:r>
          </a:p>
          <a:p>
            <a:r>
              <a:rPr lang="en-US" dirty="0"/>
              <a:t>Almost all other communication to the units is blocked for customer security concerns</a:t>
            </a:r>
          </a:p>
          <a:p>
            <a:r>
              <a:rPr lang="en-US" dirty="0"/>
              <a:t>Managed Services team maintains and updates kiosk applications through this utility</a:t>
            </a:r>
          </a:p>
          <a:p>
            <a:r>
              <a:rPr lang="en-US" dirty="0"/>
              <a:t>We need to test this deployment as part of our builds so we know if it is ever broken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73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46579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Deployment Pipeline for Kiosk Software: The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package</a:t>
            </a:r>
          </a:p>
          <a:p>
            <a:r>
              <a:rPr lang="en-US" dirty="0"/>
              <a:t>Upload the package to an S3 Bucket</a:t>
            </a:r>
          </a:p>
          <a:p>
            <a:r>
              <a:rPr lang="en-US" dirty="0"/>
              <a:t>Download the package to the Kaseya Server</a:t>
            </a:r>
          </a:p>
          <a:p>
            <a:r>
              <a:rPr lang="en-US" dirty="0"/>
              <a:t>Trigger Kaseya to download and deploy the package to the unit</a:t>
            </a:r>
          </a:p>
          <a:p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0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46579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Deployment Pipeline for Kiosk Software: The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S3Syncer program to monitor the S3 bucket</a:t>
            </a:r>
          </a:p>
          <a:p>
            <a:pPr lvl="1"/>
            <a:r>
              <a:rPr lang="en-US" dirty="0"/>
              <a:t>Download new package</a:t>
            </a:r>
          </a:p>
          <a:p>
            <a:pPr lvl="1"/>
            <a:r>
              <a:rPr lang="en-US" dirty="0"/>
              <a:t>Throw alert Kaseya can see</a:t>
            </a:r>
          </a:p>
          <a:p>
            <a:r>
              <a:rPr lang="en-US" dirty="0"/>
              <a:t>Use Kaseya’s monitoring ability to look for an alert</a:t>
            </a:r>
          </a:p>
          <a:p>
            <a:pPr lvl="1"/>
            <a:r>
              <a:rPr lang="en-US" dirty="0"/>
              <a:t>As an RMM utility Kaseya can monitor windows event logs</a:t>
            </a:r>
          </a:p>
          <a:p>
            <a:pPr lvl="1"/>
            <a:r>
              <a:rPr lang="en-US" dirty="0"/>
              <a:t>Set triggers to deploy when an event is seen from the S3Syncer program</a:t>
            </a:r>
          </a:p>
          <a:p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15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46579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Deployment Pipeline for Kiosk Software: The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Kaseya pushes out the package through a standard set of scripts used by the MS team and reboots the unit</a:t>
            </a:r>
          </a:p>
          <a:p>
            <a:r>
              <a:rPr lang="en-US" dirty="0"/>
              <a:t>Whole process takes about 5 minutes.</a:t>
            </a:r>
          </a:p>
          <a:p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532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59" y="2675731"/>
            <a:ext cx="7319682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273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59" y="2675731"/>
            <a:ext cx="7319682" cy="1325563"/>
          </a:xfrm>
        </p:spPr>
        <p:txBody>
          <a:bodyPr/>
          <a:lstStyle/>
          <a:p>
            <a:pPr algn="ctr"/>
            <a:r>
              <a:rPr lang="en-US" dirty="0"/>
              <a:t>Continuous Deployment Pipeline for AWS Architecture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09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8008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Deployment Pipeline for AWS Architecture: CloudFormation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you to define your AWS resources in a </a:t>
            </a:r>
            <a:r>
              <a:rPr lang="en-US" dirty="0" err="1"/>
              <a:t>templateable</a:t>
            </a:r>
            <a:r>
              <a:rPr lang="en-US" dirty="0"/>
              <a:t> and repeatable document</a:t>
            </a:r>
          </a:p>
          <a:p>
            <a:r>
              <a:rPr lang="en-US" dirty="0"/>
              <a:t>Provide a centralized management platform for your “Stacks”</a:t>
            </a:r>
          </a:p>
          <a:p>
            <a:r>
              <a:rPr lang="en-US" dirty="0"/>
              <a:t>Can take inputs and provide outputs</a:t>
            </a:r>
          </a:p>
          <a:p>
            <a:r>
              <a:rPr lang="en-US" dirty="0"/>
              <a:t>Allow you to store your architecture diagram as your code.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841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8008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Deployment Pipeline for AWS Architecture: The Auto-Deployment Stack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0125" y="1958109"/>
            <a:ext cx="9801147" cy="42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0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Biography and Introduction</a:t>
            </a:r>
          </a:p>
          <a:p>
            <a:r>
              <a:rPr lang="en-US" dirty="0"/>
              <a:t>Terminology and Disclaimer</a:t>
            </a:r>
          </a:p>
          <a:p>
            <a:r>
              <a:rPr lang="en-US" dirty="0"/>
              <a:t>Setting up continuous integration builds in VSTS</a:t>
            </a:r>
          </a:p>
          <a:p>
            <a:pPr lvl="1"/>
            <a:r>
              <a:rPr lang="en-US" dirty="0"/>
              <a:t>A very nice checkbox</a:t>
            </a:r>
          </a:p>
          <a:p>
            <a:pPr lvl="1"/>
            <a:r>
              <a:rPr lang="en-US" dirty="0"/>
              <a:t>Build Variables</a:t>
            </a:r>
          </a:p>
          <a:p>
            <a:pPr lvl="1"/>
            <a:r>
              <a:rPr lang="en-US" dirty="0"/>
              <a:t>Task Groups</a:t>
            </a:r>
          </a:p>
          <a:p>
            <a:r>
              <a:rPr lang="en-US" dirty="0"/>
              <a:t>Continuous Deployment Pipeline for Kiosk software</a:t>
            </a:r>
          </a:p>
          <a:p>
            <a:pPr lvl="1"/>
            <a:r>
              <a:rPr lang="en-US" dirty="0"/>
              <a:t>The Challenge</a:t>
            </a:r>
          </a:p>
          <a:p>
            <a:pPr lvl="1"/>
            <a:r>
              <a:rPr lang="en-US" dirty="0"/>
              <a:t>The Build</a:t>
            </a:r>
          </a:p>
          <a:p>
            <a:pPr lvl="1"/>
            <a:r>
              <a:rPr lang="en-US" dirty="0"/>
              <a:t>The Path</a:t>
            </a:r>
          </a:p>
          <a:p>
            <a:pPr lvl="1"/>
            <a:r>
              <a:rPr lang="en-US" dirty="0"/>
              <a:t>The Trigger</a:t>
            </a:r>
          </a:p>
          <a:p>
            <a:pPr lvl="1"/>
            <a:r>
              <a:rPr lang="en-US" dirty="0"/>
              <a:t>The Deploy</a:t>
            </a:r>
          </a:p>
          <a:p>
            <a:r>
              <a:rPr lang="en-US" dirty="0"/>
              <a:t>Continuous Deployment Pipeline for AWS Architecture</a:t>
            </a:r>
          </a:p>
          <a:p>
            <a:pPr lvl="1"/>
            <a:r>
              <a:rPr lang="en-US" dirty="0"/>
              <a:t>CloudFormation Templates</a:t>
            </a:r>
          </a:p>
          <a:p>
            <a:pPr lvl="1"/>
            <a:r>
              <a:rPr lang="en-US" dirty="0"/>
              <a:t>The Auto-Deployment Stack</a:t>
            </a:r>
          </a:p>
          <a:p>
            <a:pPr lvl="1"/>
            <a:r>
              <a:rPr lang="en-US" dirty="0"/>
              <a:t>Deploying a template</a:t>
            </a:r>
          </a:p>
          <a:p>
            <a:pPr lvl="1"/>
            <a:r>
              <a:rPr lang="en-US" dirty="0"/>
              <a:t>Deploying a Lambda</a:t>
            </a:r>
          </a:p>
          <a:p>
            <a:pPr lvl="1"/>
            <a:r>
              <a:rPr lang="en-US" dirty="0"/>
              <a:t>Templates with External References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23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8008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Deployment Pipeline for AWS Architecture: Deploying a Template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</a:t>
            </a:r>
          </a:p>
          <a:p>
            <a:r>
              <a:rPr lang="en-US" dirty="0"/>
              <a:t>Through VSTS and the Auto-Deployment Stack</a:t>
            </a:r>
          </a:p>
        </p:txBody>
      </p:sp>
    </p:spTree>
    <p:extLst>
      <p:ext uri="{BB962C8B-B14F-4D97-AF65-F5344CB8AC3E}">
        <p14:creationId xmlns:p14="http://schemas.microsoft.com/office/powerpoint/2010/main" val="72347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8008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Deployment Pipeline for AWS Architecture: Template with a Lambda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declare the lambda as a resource in the stack</a:t>
            </a:r>
          </a:p>
          <a:p>
            <a:r>
              <a:rPr lang="en-US" dirty="0"/>
              <a:t>Build the lambda using a set of build steps</a:t>
            </a:r>
          </a:p>
          <a:p>
            <a:r>
              <a:rPr lang="en-US" dirty="0"/>
              <a:t>Upload the lambda first</a:t>
            </a:r>
          </a:p>
          <a:p>
            <a:r>
              <a:rPr lang="en-US" dirty="0"/>
              <a:t>Kiosk Standard is to use a /Resources/ folder at the same level as the </a:t>
            </a:r>
            <a:r>
              <a:rPr lang="en-US" dirty="0" err="1"/>
              <a:t>master.template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474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8008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Continuous Deployment Pipeline for AWS Architecture: Template External References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 as the lambda, simply declare the resource</a:t>
            </a:r>
          </a:p>
          <a:p>
            <a:r>
              <a:rPr lang="en-US" dirty="0"/>
              <a:t>Condensing infrastructure</a:t>
            </a:r>
          </a:p>
          <a:p>
            <a:r>
              <a:rPr lang="en-US" dirty="0"/>
              <a:t>Referencing outside services</a:t>
            </a:r>
          </a:p>
        </p:txBody>
      </p:sp>
    </p:spTree>
    <p:extLst>
      <p:ext uri="{BB962C8B-B14F-4D97-AF65-F5344CB8AC3E}">
        <p14:creationId xmlns:p14="http://schemas.microsoft.com/office/powerpoint/2010/main" val="246674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59" y="2675731"/>
            <a:ext cx="7319682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95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103" y="384966"/>
            <a:ext cx="680085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put the code for this in a GitHub repo: </a:t>
            </a:r>
            <a:r>
              <a:rPr lang="en-US" dirty="0">
                <a:hlinkClick r:id="rId3"/>
              </a:rPr>
              <a:t>https://github.com/jbaacke/Kiosk-CD-Pipelines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AWS Documentation for CloudFormation: </a:t>
            </a:r>
            <a:r>
              <a:rPr lang="en-US" dirty="0">
                <a:hlinkClick r:id="rId4"/>
              </a:rPr>
              <a:t>https://aws.amazon.com/documentation/cloudformation/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>
                <a:hlinkClick r:id="rId5"/>
              </a:rPr>
              <a:t>JBaacke</a:t>
            </a:r>
            <a:r>
              <a:rPr lang="en-US" dirty="0">
                <a:hlinkClick r:id="rId5"/>
              </a:rPr>
              <a:t>@kiosk.com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8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Biography and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Me: Justin Baacke</a:t>
            </a:r>
          </a:p>
          <a:p>
            <a:pPr lvl="1"/>
            <a:r>
              <a:rPr lang="en-US" dirty="0"/>
              <a:t>With Kiosk for 2 years</a:t>
            </a:r>
          </a:p>
          <a:p>
            <a:pPr lvl="1"/>
            <a:r>
              <a:rPr lang="en-US" dirty="0"/>
              <a:t>Started with Managed Services</a:t>
            </a:r>
          </a:p>
          <a:p>
            <a:pPr lvl="1"/>
            <a:r>
              <a:rPr lang="en-US" dirty="0"/>
              <a:t>DevOps for 8 months</a:t>
            </a:r>
          </a:p>
          <a:p>
            <a:pPr lvl="1"/>
            <a:r>
              <a:rPr lang="en-US" dirty="0"/>
              <a:t>Not actually an expert in anything but </a:t>
            </a:r>
            <a:r>
              <a:rPr lang="en-US" dirty="0" err="1"/>
              <a:t>kinda</a:t>
            </a:r>
            <a:r>
              <a:rPr lang="en-US" dirty="0"/>
              <a:t> ok at math</a:t>
            </a:r>
          </a:p>
          <a:p>
            <a:r>
              <a:rPr lang="en-US" dirty="0"/>
              <a:t>Company: Kiosk</a:t>
            </a:r>
          </a:p>
          <a:p>
            <a:pPr lvl="1"/>
            <a:r>
              <a:rPr lang="en-US" dirty="0"/>
              <a:t>We make kiosks</a:t>
            </a:r>
          </a:p>
          <a:p>
            <a:pPr lvl="1"/>
            <a:r>
              <a:rPr lang="en-US" dirty="0"/>
              <a:t>Production environment managed by Managed Services Team through an RMM tool called Kaseya</a:t>
            </a:r>
          </a:p>
          <a:p>
            <a:pPr lvl="1"/>
            <a:r>
              <a:rPr lang="en-US" dirty="0"/>
              <a:t>Cloud infrastructure in AWS</a:t>
            </a:r>
          </a:p>
          <a:p>
            <a:pPr lvl="1"/>
            <a:r>
              <a:rPr lang="en-US" dirty="0"/>
              <a:t>Generally awesome place to work</a:t>
            </a:r>
            <a:endParaRPr lang="en-US" dirty="0"/>
          </a:p>
          <a:p>
            <a:r>
              <a:rPr lang="en-US" dirty="0"/>
              <a:t>Topic: VSTS integration with DevOps and continuous deployment pipelines</a:t>
            </a:r>
          </a:p>
          <a:p>
            <a:pPr lvl="1"/>
            <a:r>
              <a:rPr lang="en-US" dirty="0"/>
              <a:t>Manage Code and projects in VSTS</a:t>
            </a:r>
          </a:p>
          <a:p>
            <a:pPr lvl="1"/>
            <a:r>
              <a:rPr lang="en-US" dirty="0"/>
              <a:t>Need to deploy QA code to kiosks in the same way it is deployed to production</a:t>
            </a:r>
          </a:p>
          <a:p>
            <a:pPr lvl="1"/>
            <a:r>
              <a:rPr lang="en-US" dirty="0"/>
              <a:t>Need a reliable way to deploy cloud infrastructure</a:t>
            </a:r>
          </a:p>
          <a:p>
            <a:pPr lvl="1"/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708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 and </a:t>
            </a:r>
            <a:br>
              <a:rPr lang="en-US" dirty="0"/>
            </a:br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Terminology: </a:t>
            </a:r>
          </a:p>
          <a:p>
            <a:pPr lvl="1"/>
            <a:r>
              <a:rPr lang="en-US" dirty="0"/>
              <a:t>VSTS: Visual Studio Team Services: Web based platform for collaboration and source control produced by Microsoft.</a:t>
            </a:r>
          </a:p>
          <a:p>
            <a:pPr lvl="1"/>
            <a:r>
              <a:rPr lang="en-US" dirty="0"/>
              <a:t>AWS: Amazon Web Services: Amazon’s cloud computing platform</a:t>
            </a:r>
          </a:p>
          <a:p>
            <a:pPr lvl="1"/>
            <a:r>
              <a:rPr lang="en-US" dirty="0"/>
              <a:t>S3: Simple Secure Storage: File storage solution for AWS</a:t>
            </a:r>
          </a:p>
          <a:p>
            <a:pPr lvl="1"/>
            <a:r>
              <a:rPr lang="en-US" dirty="0"/>
              <a:t>Lambda: </a:t>
            </a:r>
            <a:r>
              <a:rPr lang="en-US" dirty="0" err="1"/>
              <a:t>Serverless</a:t>
            </a:r>
            <a:r>
              <a:rPr lang="en-US" dirty="0"/>
              <a:t> code managed by AWS</a:t>
            </a:r>
          </a:p>
          <a:p>
            <a:pPr lvl="1"/>
            <a:r>
              <a:rPr lang="en-US" dirty="0"/>
              <a:t>Yell at me if I start using acronyms</a:t>
            </a:r>
          </a:p>
          <a:p>
            <a:r>
              <a:rPr lang="en-US" dirty="0"/>
              <a:t>I am not a developer or a speaker:</a:t>
            </a:r>
          </a:p>
          <a:p>
            <a:pPr lvl="1"/>
            <a:r>
              <a:rPr lang="en-US" dirty="0"/>
              <a:t>I appreciate any input on my code, but there is likely to be enough “room for improvement” to take too much time to do live</a:t>
            </a:r>
          </a:p>
          <a:p>
            <a:pPr lvl="1"/>
            <a:r>
              <a:rPr lang="en-US" dirty="0"/>
              <a:t>Please hold questions for the question sections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518" y="2346325"/>
            <a:ext cx="6096000" cy="1325563"/>
          </a:xfrm>
        </p:spPr>
        <p:txBody>
          <a:bodyPr/>
          <a:lstStyle/>
          <a:p>
            <a:pPr algn="ctr"/>
            <a:r>
              <a:rPr lang="en-US" dirty="0"/>
              <a:t>Setting Up Continuous Integration Builds in VSTS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169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106" y="365125"/>
            <a:ext cx="6096000" cy="1325563"/>
          </a:xfrm>
        </p:spPr>
        <p:txBody>
          <a:bodyPr/>
          <a:lstStyle/>
          <a:p>
            <a:pPr algn="ctr"/>
            <a:r>
              <a:rPr lang="en-US" dirty="0"/>
              <a:t>Setting Up Continuous Integration Builds in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VSTS has a built in Continuous or Scheduled Integration process for builds.</a:t>
            </a:r>
          </a:p>
          <a:p>
            <a:r>
              <a:rPr lang="en-US" dirty="0"/>
              <a:t>Enabling this is a checkbox (technically a slider with the new view)</a:t>
            </a:r>
          </a:p>
          <a:p>
            <a:r>
              <a:rPr lang="en-US" dirty="0"/>
              <a:t>You select which branches should have active continuous integration builds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6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106" y="365125"/>
            <a:ext cx="6096000" cy="1325563"/>
          </a:xfrm>
        </p:spPr>
        <p:txBody>
          <a:bodyPr/>
          <a:lstStyle/>
          <a:p>
            <a:pPr algn="ctr"/>
            <a:r>
              <a:rPr lang="en-US" dirty="0"/>
              <a:t>Setting Up Continuous Integration Builds in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Variables </a:t>
            </a:r>
          </a:p>
          <a:p>
            <a:pPr lvl="1"/>
            <a:r>
              <a:rPr lang="en-US" dirty="0"/>
              <a:t>Set at build time </a:t>
            </a:r>
          </a:p>
          <a:p>
            <a:pPr lvl="1"/>
            <a:r>
              <a:rPr lang="en-US" dirty="0"/>
              <a:t>Give you control over different versions of your build</a:t>
            </a:r>
          </a:p>
          <a:p>
            <a:pPr lvl="1"/>
            <a:r>
              <a:rPr lang="en-US" dirty="0"/>
              <a:t>Can be “Locked” to hide sensitive parameters (Passwords, Access tokens, Customer information…)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5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106" y="365125"/>
            <a:ext cx="6096000" cy="1325563"/>
          </a:xfrm>
        </p:spPr>
        <p:txBody>
          <a:bodyPr/>
          <a:lstStyle/>
          <a:p>
            <a:pPr algn="ctr"/>
            <a:r>
              <a:rPr lang="en-US" dirty="0"/>
              <a:t>Setting Up Continuous Integration Builds in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Groups</a:t>
            </a:r>
          </a:p>
          <a:p>
            <a:pPr lvl="1"/>
            <a:r>
              <a:rPr lang="en-US" dirty="0"/>
              <a:t>Defined set of build actions</a:t>
            </a:r>
          </a:p>
          <a:p>
            <a:pPr lvl="1"/>
            <a:r>
              <a:rPr lang="en-US" dirty="0"/>
              <a:t>Allow you to specify their inputs as variables</a:t>
            </a:r>
          </a:p>
          <a:p>
            <a:pPr lvl="1"/>
            <a:r>
              <a:rPr lang="en-US" dirty="0"/>
              <a:t>Allow for abstraction and duplication of common sets of tasks</a:t>
            </a:r>
          </a:p>
          <a:p>
            <a:pPr lvl="1"/>
            <a:r>
              <a:rPr lang="en-US" dirty="0"/>
              <a:t>Can be imported and exported as .</a:t>
            </a:r>
            <a:r>
              <a:rPr lang="en-US" dirty="0" err="1"/>
              <a:t>json</a:t>
            </a:r>
            <a:r>
              <a:rPr lang="en-US" dirty="0"/>
              <a:t>.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22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59" y="2675731"/>
            <a:ext cx="7319682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object 8"/>
          <p:cNvSpPr/>
          <p:nvPr/>
        </p:nvSpPr>
        <p:spPr>
          <a:xfrm>
            <a:off x="641604" y="545591"/>
            <a:ext cx="260756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7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884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DevOps Sprint 8 End of Sprint Demo</vt:lpstr>
      <vt:lpstr>Agenda</vt:lpstr>
      <vt:lpstr>Biography and  Introduction</vt:lpstr>
      <vt:lpstr>Terminology and  Disclaimer</vt:lpstr>
      <vt:lpstr>Setting Up Continuous Integration Builds in VSTS</vt:lpstr>
      <vt:lpstr>Setting Up Continuous Integration Builds in VSTS</vt:lpstr>
      <vt:lpstr>Setting Up Continuous Integration Builds in VSTS</vt:lpstr>
      <vt:lpstr>Setting Up Continuous Integration Builds in VSTS</vt:lpstr>
      <vt:lpstr>Questions?</vt:lpstr>
      <vt:lpstr>Continuous Deployment Pipeline for Kiosk Software</vt:lpstr>
      <vt:lpstr>PowerPoint Presentation</vt:lpstr>
      <vt:lpstr>Continuous Deployment Pipeline for Kiosk Software: The Build</vt:lpstr>
      <vt:lpstr>Continuous Deployment Pipeline for Kiosk Software: The Path</vt:lpstr>
      <vt:lpstr>Continuous Deployment Pipeline for Kiosk Software: The Trigger</vt:lpstr>
      <vt:lpstr>Continuous Deployment Pipeline for Kiosk Software: The Deploy</vt:lpstr>
      <vt:lpstr>Questions?</vt:lpstr>
      <vt:lpstr>Continuous Deployment Pipeline for AWS Architecture</vt:lpstr>
      <vt:lpstr>Continuous Deployment Pipeline for AWS Architecture: CloudFormation Templates</vt:lpstr>
      <vt:lpstr>Continuous Deployment Pipeline for AWS Architecture: The Auto-Deployment Stack</vt:lpstr>
      <vt:lpstr>Continuous Deployment Pipeline for AWS Architecture: Deploying a Template</vt:lpstr>
      <vt:lpstr>Continuous Deployment Pipeline for AWS Architecture: Template with a Lambda</vt:lpstr>
      <vt:lpstr>Continuous Deployment Pipeline for AWS Architecture: Template External References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Sprint 8 End of Sprint Demo</dc:title>
  <dc:creator>Justin Baacke</dc:creator>
  <cp:lastModifiedBy>Justin Baacke</cp:lastModifiedBy>
  <cp:revision>27</cp:revision>
  <dcterms:created xsi:type="dcterms:W3CDTF">2017-08-28T14:43:06Z</dcterms:created>
  <dcterms:modified xsi:type="dcterms:W3CDTF">2017-09-19T22:41:55Z</dcterms:modified>
</cp:coreProperties>
</file>