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D589-36D2-4AFD-8068-7CB4F7685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FDBFE-FF36-42E1-9453-0F12BE95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F1FE-C4E1-4A78-81F5-6BADD376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FE15-A57F-44AC-9C52-99D3C344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C5C5-5B0E-4DD9-9EEB-FD21140D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74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1969-768D-423C-8CD3-D671F1A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3857C-8AB8-468D-9135-93702DABA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C9CD-1EE8-4946-AB45-044434D8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7C08-8B18-4CF8-A981-4BF1A83D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1986-3AB6-417A-9D20-78DDF050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522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44DB0-E0A6-4E96-A814-29A112514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6564-8155-41CE-A228-E56CC64BB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279F-203D-4DBE-8445-3FD25F17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D123-45E5-4013-8F7C-FA84578E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1D16-CAA4-4C6A-A4D5-450ECE2C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8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D58D-7590-473D-A80E-6096B03F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3E24-71B7-4865-8CA9-59CDAFE7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FF2D-8905-47E3-94D6-16E89F50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A577-5CA1-4786-9DC7-D18826E5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103B-9735-4D5B-BF46-AA8AD164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3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A9B3-D10A-4C05-910F-5A78ED62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AF01-FC00-49B3-8E0E-44745362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345D-AA69-4AC1-8A61-2F9F4660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4472-95A4-467B-82F4-8A71E8E0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F36C-9A4C-4D1A-B0DC-AA6F1A9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2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DDE3-A9EC-4865-A7EC-C32134B1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589C-84C1-41E1-96A8-DF9421AE5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8F5B-CC4A-4605-B23D-B921BB812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6B5F-4D0B-4753-8AF1-4D9CC80C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73F0-59BD-4AF7-9558-69DD70DE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BC2A-09F8-4A4B-B5AE-EBC381B0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19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FF93-ACAB-4F03-BB16-52A9D4FA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3FCD-AD0D-4171-AC2D-EE477C53C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D9C2-2F7F-4A5B-BE1B-3DBC64A8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450C6-CC3C-4126-A8E7-B943A7672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3CD04-C4F8-4D42-8FC1-CE9A8C7AA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73C40-A8DE-414E-BA94-08C468ED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35D40-DEB7-4A6D-B81E-A325032C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BC03B-8391-469E-AAF4-F5EC0D5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2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57E3-DC8A-4133-BFC6-30D07185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8EDB8-931F-4B00-936D-B09305C4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F054D-DF2F-4129-926C-73011682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B2A71-B13F-4A97-A3AE-C689A5B5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7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0DD48-A382-4B3A-856B-DB589A9F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99EDB-2C0E-4701-807D-44CC09F2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047B1-B13F-41A9-8A9F-550EA842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68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CB10-DB90-424B-B119-AF80E79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9A5E-DD35-4ADE-A262-AA115D39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865E5-D630-4879-9392-25924192B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B9F48-3D52-4C5C-A762-FBA0D790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A0755-ACC6-40E7-A904-CB6010C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C6AE0-59F5-4BA2-8AC1-9227DD54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94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02A-E904-4CC4-A69F-4F79A53A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BE17B-4B89-4AFC-B597-0D0A8D369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CAE8E-9DB2-48C9-ACD3-7BBB1C15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8500-6C23-466B-9209-50E27217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956FA-4CB2-4D67-A298-07A7C41D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872D-1148-415E-A925-D9F8A46F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33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469D4-BAF6-496C-A31E-1B7A6D0A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5CF4-DF44-4569-9A77-E7004D43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1541-166A-49F5-A487-5A133687B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1955-CA58-488A-8003-63EDC8AF9518}" type="datetimeFigureOut">
              <a:rPr lang="en-SG" smtClean="0"/>
              <a:t>10/6/2017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7BF08-0A16-4957-8DC3-2A3CDEEB1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DD49-08F1-43FA-8EFC-271C0BB8A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2683-55F6-43C5-A2A8-E703822F0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411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A844724-56FC-4C8E-89BC-24B6667C667F}"/>
              </a:ext>
            </a:extLst>
          </p:cNvPr>
          <p:cNvSpPr/>
          <p:nvPr/>
        </p:nvSpPr>
        <p:spPr>
          <a:xfrm>
            <a:off x="1566496" y="193439"/>
            <a:ext cx="3261946" cy="5627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Placement</a:t>
            </a:r>
            <a:endParaRPr lang="en-SG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338E503-5EA0-45BE-A063-FFF4B27572C0}"/>
              </a:ext>
            </a:extLst>
          </p:cNvPr>
          <p:cNvSpPr/>
          <p:nvPr/>
        </p:nvSpPr>
        <p:spPr>
          <a:xfrm>
            <a:off x="5017477" y="193439"/>
            <a:ext cx="3261946" cy="5627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  <a:endParaRPr lang="en-SG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C84085D-8383-4639-8D78-CDC9CD25DA88}"/>
              </a:ext>
            </a:extLst>
          </p:cNvPr>
          <p:cNvSpPr/>
          <p:nvPr/>
        </p:nvSpPr>
        <p:spPr>
          <a:xfrm>
            <a:off x="8468458" y="193439"/>
            <a:ext cx="3261946" cy="5627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Delivery</a:t>
            </a:r>
            <a:endParaRPr lang="en-SG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85523D-72A6-479E-AA82-A29B69BF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52975"/>
              </p:ext>
            </p:extLst>
          </p:nvPr>
        </p:nvGraphicFramePr>
        <p:xfrm>
          <a:off x="423496" y="913105"/>
          <a:ext cx="11306908" cy="5608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7873">
                  <a:extLst>
                    <a:ext uri="{9D8B030D-6E8A-4147-A177-3AD203B41FA5}">
                      <a16:colId xmlns:a16="http://schemas.microsoft.com/office/drawing/2014/main" val="4252409974"/>
                    </a:ext>
                  </a:extLst>
                </a:gridCol>
                <a:gridCol w="3396345">
                  <a:extLst>
                    <a:ext uri="{9D8B030D-6E8A-4147-A177-3AD203B41FA5}">
                      <a16:colId xmlns:a16="http://schemas.microsoft.com/office/drawing/2014/main" val="3604413267"/>
                    </a:ext>
                  </a:extLst>
                </a:gridCol>
                <a:gridCol w="3396345">
                  <a:extLst>
                    <a:ext uri="{9D8B030D-6E8A-4147-A177-3AD203B41FA5}">
                      <a16:colId xmlns:a16="http://schemas.microsoft.com/office/drawing/2014/main" val="1029148186"/>
                    </a:ext>
                  </a:extLst>
                </a:gridCol>
                <a:gridCol w="3396345">
                  <a:extLst>
                    <a:ext uri="{9D8B030D-6E8A-4147-A177-3AD203B41FA5}">
                      <a16:colId xmlns:a16="http://schemas.microsoft.com/office/drawing/2014/main" val="2643284870"/>
                    </a:ext>
                  </a:extLst>
                </a:gridCol>
              </a:tblGrid>
              <a:tr h="325874"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Website </a:t>
                      </a:r>
                    </a:p>
                    <a:p>
                      <a:r>
                        <a:rPr lang="en-US" sz="1400" dirty="0"/>
                        <a:t>On a customer’s computer or on iPad Pro in the store)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 &amp; Dashboard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 Item level tracking from courier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77502"/>
                  </a:ext>
                </a:extLst>
              </a:tr>
              <a:tr h="1526697">
                <a:tc>
                  <a:txBody>
                    <a:bodyPr/>
                    <a:lstStyle/>
                    <a:p>
                      <a:r>
                        <a:rPr lang="en-US" sz="1400" dirty="0"/>
                        <a:t>Key Activity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Choose room size (master vs guest)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Choose bed size (single, king, queen)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Choose room style (western, Japanese, modern, SEA,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Choose design and color combination of the bed (by theme, by color) (Customer can use QR code to find out the exact specific of the designs)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Choose accessories (like lamp, chair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Choose linen type (use QR code)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Visualize the setting in VR or Naked eye 3D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</a:t>
                      </a:r>
                      <a:r>
                        <a:rPr lang="en-SG" sz="1400" dirty="0" err="1"/>
                        <a:t>uto</a:t>
                      </a:r>
                      <a:r>
                        <a:rPr lang="en-SG" sz="1400" dirty="0"/>
                        <a:t>-calculation of price (a single logic based on the item selected)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make payment (online or 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is sent to the factory for processing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Digital printing takes 1h, while assembly and packaging will take 1day.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After QC, the product is packaged and the courier is notified.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is received by the courier.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The tracking of the courier is displayed in the website.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The package is delivered to the customer’s home. </a:t>
                      </a:r>
                    </a:p>
                    <a:p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If the customer ordered multiple items, they need to be stored first and shipped together.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0969"/>
                  </a:ext>
                </a:extLst>
              </a:tr>
              <a:tr h="325874">
                <a:tc>
                  <a:txBody>
                    <a:bodyPr/>
                    <a:lstStyle/>
                    <a:p>
                      <a:r>
                        <a:rPr lang="en-US" sz="1400" dirty="0"/>
                        <a:t>Value Add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room complete with matching soft furnishing – bed, pillow, cushion, curtain, customizable chairs, lamp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Straight-through processing (STP) guarantees quick delivery. </a:t>
                      </a:r>
                    </a:p>
                    <a:p>
                      <a:r>
                        <a:rPr lang="en-US" sz="1400" dirty="0"/>
                        <a:t>The packaging is in very high quality – similar to Mr. Porter.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package is delivery right to customer’s home – no more warehouse and additional transaction days.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26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1684A8C-1EFD-411E-8A77-D8D5AFDE72B6}"/>
              </a:ext>
            </a:extLst>
          </p:cNvPr>
          <p:cNvSpPr txBox="1"/>
          <p:nvPr/>
        </p:nvSpPr>
        <p:spPr>
          <a:xfrm>
            <a:off x="1498317" y="6521425"/>
            <a:ext cx="339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are an interior design solution company.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38070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1400230</dc:creator>
  <cp:lastModifiedBy>CHEN Huiyan</cp:lastModifiedBy>
  <cp:revision>32</cp:revision>
  <dcterms:created xsi:type="dcterms:W3CDTF">2017-06-08T07:33:42Z</dcterms:created>
  <dcterms:modified xsi:type="dcterms:W3CDTF">2017-06-10T07:30:52Z</dcterms:modified>
</cp:coreProperties>
</file>