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60" r:id="rId3"/>
    <p:sldId id="394" r:id="rId4"/>
    <p:sldId id="395" r:id="rId5"/>
    <p:sldId id="393" r:id="rId6"/>
  </p:sldIdLst>
  <p:sldSz cx="9144000" cy="5143500" type="screen16x9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474"/>
    <a:srgbClr val="FEFAEC"/>
    <a:srgbClr val="FFA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974F459-6196-4037-8D35-0D46006EC083}">
  <a:tblStyle styleId="{D974F459-6196-4037-8D35-0D46006EC0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tcBdr/>
        <a:fill>
          <a:solidFill>
            <a:srgbClr val="CBCB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B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0"/>
    <p:restoredTop sz="94534"/>
  </p:normalViewPr>
  <p:slideViewPr>
    <p:cSldViewPr snapToGrid="0" snapToObjects="1">
      <p:cViewPr varScale="1">
        <p:scale>
          <a:sx n="85" d="100"/>
          <a:sy n="85" d="100"/>
        </p:scale>
        <p:origin x="6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9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Char char="○"/>
              <a:defRPr sz="9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685663" marR="0" lvl="2" indent="-12562" algn="l" rtl="0">
              <a:spcBef>
                <a:spcPts val="0"/>
              </a:spcBef>
              <a:buChar char="■"/>
              <a:defRPr sz="9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028494" marR="0" lvl="3" indent="-12494" algn="l" rtl="0">
              <a:spcBef>
                <a:spcPts val="0"/>
              </a:spcBef>
              <a:buChar char="●"/>
              <a:defRPr sz="9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371326" marR="0" lvl="4" indent="-12425" algn="l" rtl="0">
              <a:spcBef>
                <a:spcPts val="0"/>
              </a:spcBef>
              <a:buChar char="○"/>
              <a:defRPr sz="9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1714157" marR="0" lvl="5" indent="-12356" algn="l" rtl="0">
              <a:spcBef>
                <a:spcPts val="0"/>
              </a:spcBef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Char char="○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0655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-US" sz="1200" b="0" i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57825" cy="3070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0525" cy="358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7139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5795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6463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3277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latin typeface="Playfair Display"/>
                <a:ea typeface="Playfair Display"/>
                <a:cs typeface="Playfair Display"/>
                <a:sym typeface="Playfair Display"/>
              </a:rPr>
              <a:pPr algn="r">
                <a:buSzPct val="25000"/>
              </a:pPr>
              <a:t>5</a:t>
            </a:fld>
            <a:endParaRPr lang="en-US"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57825" cy="3070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0525" cy="358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540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18" name="Shape 18"/>
            <p:cNvSpPr/>
            <p:nvPr/>
          </p:nvSpPr>
          <p:spPr>
            <a:xfrm>
              <a:off x="3468687" y="3591571"/>
              <a:ext cx="412799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327" y="70663"/>
                  </a:moveTo>
                  <a:lnTo>
                    <a:pt x="20327" y="70663"/>
                  </a:lnTo>
                  <a:cubicBezTo>
                    <a:pt x="25879" y="76777"/>
                    <a:pt x="31345" y="86018"/>
                    <a:pt x="36896" y="92132"/>
                  </a:cubicBezTo>
                  <a:cubicBezTo>
                    <a:pt x="49879" y="110616"/>
                    <a:pt x="68241" y="119857"/>
                    <a:pt x="86775" y="116729"/>
                  </a:cubicBezTo>
                  <a:cubicBezTo>
                    <a:pt x="99672" y="116729"/>
                    <a:pt x="110690" y="110616"/>
                    <a:pt x="119914" y="98388"/>
                  </a:cubicBezTo>
                  <a:cubicBezTo>
                    <a:pt x="116241" y="101374"/>
                    <a:pt x="110690" y="101374"/>
                    <a:pt x="103345" y="101374"/>
                  </a:cubicBezTo>
                  <a:cubicBezTo>
                    <a:pt x="92327" y="101374"/>
                    <a:pt x="79345" y="86018"/>
                    <a:pt x="73793" y="67535"/>
                  </a:cubicBezTo>
                  <a:cubicBezTo>
                    <a:pt x="70206" y="46208"/>
                    <a:pt x="72000" y="21611"/>
                    <a:pt x="81224" y="6113"/>
                  </a:cubicBezTo>
                  <a:cubicBezTo>
                    <a:pt x="75672" y="0"/>
                    <a:pt x="70206" y="0"/>
                    <a:pt x="64654" y="6113"/>
                  </a:cubicBezTo>
                  <a:cubicBezTo>
                    <a:pt x="60896" y="12369"/>
                    <a:pt x="59103" y="21611"/>
                    <a:pt x="60896" y="30710"/>
                  </a:cubicBezTo>
                  <a:cubicBezTo>
                    <a:pt x="57224" y="27725"/>
                    <a:pt x="53551" y="21611"/>
                    <a:pt x="49879" y="18483"/>
                  </a:cubicBezTo>
                  <a:cubicBezTo>
                    <a:pt x="46120" y="18483"/>
                    <a:pt x="40654" y="18483"/>
                    <a:pt x="38775" y="24597"/>
                  </a:cubicBezTo>
                  <a:cubicBezTo>
                    <a:pt x="36896" y="27725"/>
                    <a:pt x="36896" y="36966"/>
                    <a:pt x="38775" y="39952"/>
                  </a:cubicBezTo>
                  <a:cubicBezTo>
                    <a:pt x="33309" y="33838"/>
                    <a:pt x="24000" y="33838"/>
                    <a:pt x="16654" y="36966"/>
                  </a:cubicBezTo>
                  <a:cubicBezTo>
                    <a:pt x="7430" y="42938"/>
                    <a:pt x="3672" y="55308"/>
                    <a:pt x="0" y="67535"/>
                  </a:cubicBezTo>
                  <a:cubicBezTo>
                    <a:pt x="5551" y="64549"/>
                    <a:pt x="12982" y="64549"/>
                    <a:pt x="20327" y="70663"/>
                  </a:cubicBezTo>
                  <a:close/>
                  <a:moveTo>
                    <a:pt x="38775" y="67535"/>
                  </a:moveTo>
                  <a:lnTo>
                    <a:pt x="38775" y="67535"/>
                  </a:lnTo>
                  <a:cubicBezTo>
                    <a:pt x="42448" y="73791"/>
                    <a:pt x="46120" y="79905"/>
                    <a:pt x="49879" y="83033"/>
                  </a:cubicBezTo>
                  <a:cubicBezTo>
                    <a:pt x="49879" y="83033"/>
                    <a:pt x="49879" y="79905"/>
                    <a:pt x="48000" y="79905"/>
                  </a:cubicBezTo>
                  <a:cubicBezTo>
                    <a:pt x="46120" y="70663"/>
                    <a:pt x="44327" y="61421"/>
                    <a:pt x="46120" y="52180"/>
                  </a:cubicBezTo>
                  <a:cubicBezTo>
                    <a:pt x="46120" y="61421"/>
                    <a:pt x="48000" y="70663"/>
                    <a:pt x="49879" y="76777"/>
                  </a:cubicBezTo>
                  <a:cubicBezTo>
                    <a:pt x="51672" y="83033"/>
                    <a:pt x="55430" y="89146"/>
                    <a:pt x="57224" y="92132"/>
                  </a:cubicBezTo>
                  <a:cubicBezTo>
                    <a:pt x="60896" y="95260"/>
                    <a:pt x="62775" y="98388"/>
                    <a:pt x="66448" y="101374"/>
                  </a:cubicBezTo>
                  <a:cubicBezTo>
                    <a:pt x="72000" y="104360"/>
                    <a:pt x="77551" y="104360"/>
                    <a:pt x="84896" y="104360"/>
                  </a:cubicBezTo>
                  <a:cubicBezTo>
                    <a:pt x="77551" y="104360"/>
                    <a:pt x="72000" y="104360"/>
                    <a:pt x="66448" y="101374"/>
                  </a:cubicBezTo>
                  <a:cubicBezTo>
                    <a:pt x="60896" y="101374"/>
                    <a:pt x="55430" y="95260"/>
                    <a:pt x="49879" y="89146"/>
                  </a:cubicBezTo>
                  <a:cubicBezTo>
                    <a:pt x="46120" y="83033"/>
                    <a:pt x="42448" y="76777"/>
                    <a:pt x="36896" y="70663"/>
                  </a:cubicBezTo>
                  <a:cubicBezTo>
                    <a:pt x="33309" y="61421"/>
                    <a:pt x="27758" y="58436"/>
                    <a:pt x="22206" y="52180"/>
                  </a:cubicBezTo>
                  <a:cubicBezTo>
                    <a:pt x="29551" y="55308"/>
                    <a:pt x="33309" y="61421"/>
                    <a:pt x="38775" y="67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3138707" y="3552749"/>
              <a:ext cx="938179" cy="406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61" y="95531"/>
                  </a:moveTo>
                  <a:lnTo>
                    <a:pt x="17861" y="95531"/>
                  </a:lnTo>
                  <a:cubicBezTo>
                    <a:pt x="29193" y="114360"/>
                    <a:pt x="43752" y="119913"/>
                    <a:pt x="58348" y="116182"/>
                  </a:cubicBezTo>
                  <a:cubicBezTo>
                    <a:pt x="83489" y="110542"/>
                    <a:pt x="104540" y="86160"/>
                    <a:pt x="119962" y="39392"/>
                  </a:cubicBezTo>
                  <a:cubicBezTo>
                    <a:pt x="110243" y="69327"/>
                    <a:pt x="93208" y="88069"/>
                    <a:pt x="77823" y="91800"/>
                  </a:cubicBezTo>
                  <a:cubicBezTo>
                    <a:pt x="72120" y="93709"/>
                    <a:pt x="66491" y="93709"/>
                    <a:pt x="61613" y="93709"/>
                  </a:cubicBezTo>
                  <a:cubicBezTo>
                    <a:pt x="59174" y="91800"/>
                    <a:pt x="56772" y="89891"/>
                    <a:pt x="54333" y="88069"/>
                  </a:cubicBezTo>
                  <a:cubicBezTo>
                    <a:pt x="51894" y="88069"/>
                    <a:pt x="49455" y="86160"/>
                    <a:pt x="47016" y="84338"/>
                  </a:cubicBezTo>
                  <a:cubicBezTo>
                    <a:pt x="44577" y="84338"/>
                    <a:pt x="41350" y="84338"/>
                    <a:pt x="39699" y="89891"/>
                  </a:cubicBezTo>
                  <a:cubicBezTo>
                    <a:pt x="38123" y="93709"/>
                    <a:pt x="38123" y="99349"/>
                    <a:pt x="40562" y="103080"/>
                  </a:cubicBezTo>
                  <a:cubicBezTo>
                    <a:pt x="30806" y="88069"/>
                    <a:pt x="25928" y="65596"/>
                    <a:pt x="23489" y="39392"/>
                  </a:cubicBezTo>
                  <a:cubicBezTo>
                    <a:pt x="21088" y="16832"/>
                    <a:pt x="12983" y="0"/>
                    <a:pt x="8930" y="18741"/>
                  </a:cubicBezTo>
                  <a:cubicBezTo>
                    <a:pt x="8142" y="16832"/>
                    <a:pt x="8142" y="13101"/>
                    <a:pt x="8142" y="9370"/>
                  </a:cubicBezTo>
                  <a:cubicBezTo>
                    <a:pt x="6491" y="5639"/>
                    <a:pt x="4052" y="3731"/>
                    <a:pt x="3264" y="7462"/>
                  </a:cubicBezTo>
                  <a:cubicBezTo>
                    <a:pt x="2439" y="9370"/>
                    <a:pt x="1651" y="13101"/>
                    <a:pt x="1651" y="14924"/>
                  </a:cubicBezTo>
                  <a:cubicBezTo>
                    <a:pt x="0" y="46854"/>
                    <a:pt x="5703" y="76876"/>
                    <a:pt x="17861" y="95531"/>
                  </a:cubicBezTo>
                  <a:close/>
                  <a:moveTo>
                    <a:pt x="5703" y="44945"/>
                  </a:moveTo>
                  <a:lnTo>
                    <a:pt x="5703" y="44945"/>
                  </a:lnTo>
                  <a:cubicBezTo>
                    <a:pt x="6491" y="54316"/>
                    <a:pt x="8930" y="63687"/>
                    <a:pt x="11369" y="69327"/>
                  </a:cubicBezTo>
                  <a:cubicBezTo>
                    <a:pt x="13771" y="76876"/>
                    <a:pt x="16210" y="84338"/>
                    <a:pt x="19474" y="89891"/>
                  </a:cubicBezTo>
                  <a:cubicBezTo>
                    <a:pt x="22701" y="95531"/>
                    <a:pt x="26754" y="101171"/>
                    <a:pt x="29981" y="104902"/>
                  </a:cubicBezTo>
                  <a:cubicBezTo>
                    <a:pt x="25928" y="101171"/>
                    <a:pt x="22701" y="97440"/>
                    <a:pt x="19474" y="91800"/>
                  </a:cubicBezTo>
                  <a:cubicBezTo>
                    <a:pt x="16210" y="86160"/>
                    <a:pt x="12983" y="78698"/>
                    <a:pt x="10544" y="71236"/>
                  </a:cubicBezTo>
                  <a:cubicBezTo>
                    <a:pt x="8142" y="63687"/>
                    <a:pt x="5703" y="54316"/>
                    <a:pt x="4878" y="44945"/>
                  </a:cubicBezTo>
                  <a:cubicBezTo>
                    <a:pt x="4052" y="37396"/>
                    <a:pt x="3264" y="26203"/>
                    <a:pt x="3264" y="16832"/>
                  </a:cubicBezTo>
                  <a:cubicBezTo>
                    <a:pt x="4052" y="26203"/>
                    <a:pt x="4878" y="35574"/>
                    <a:pt x="5703" y="44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3125767" y="3832263"/>
              <a:ext cx="393389" cy="19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0" y="83944"/>
                  </a:moveTo>
                  <a:lnTo>
                    <a:pt x="119910" y="83944"/>
                  </a:lnTo>
                  <a:cubicBezTo>
                    <a:pt x="96716" y="95778"/>
                    <a:pt x="71552" y="95778"/>
                    <a:pt x="48358" y="79876"/>
                  </a:cubicBezTo>
                  <a:cubicBezTo>
                    <a:pt x="44507" y="75808"/>
                    <a:pt x="40656" y="75808"/>
                    <a:pt x="36716" y="71926"/>
                  </a:cubicBezTo>
                  <a:cubicBezTo>
                    <a:pt x="32865" y="71926"/>
                    <a:pt x="27044" y="71926"/>
                    <a:pt x="23283" y="79876"/>
                  </a:cubicBezTo>
                  <a:cubicBezTo>
                    <a:pt x="21313" y="83944"/>
                    <a:pt x="17462" y="91895"/>
                    <a:pt x="19343" y="99845"/>
                  </a:cubicBezTo>
                  <a:cubicBezTo>
                    <a:pt x="21313" y="107796"/>
                    <a:pt x="25164" y="115932"/>
                    <a:pt x="29014" y="111864"/>
                  </a:cubicBezTo>
                  <a:cubicBezTo>
                    <a:pt x="23283" y="115932"/>
                    <a:pt x="13522" y="119815"/>
                    <a:pt x="7791" y="107796"/>
                  </a:cubicBezTo>
                  <a:cubicBezTo>
                    <a:pt x="1970" y="95778"/>
                    <a:pt x="0" y="75808"/>
                    <a:pt x="3850" y="63790"/>
                  </a:cubicBezTo>
                  <a:cubicBezTo>
                    <a:pt x="7791" y="47889"/>
                    <a:pt x="15492" y="39938"/>
                    <a:pt x="23283" y="39938"/>
                  </a:cubicBezTo>
                  <a:cubicBezTo>
                    <a:pt x="21313" y="36055"/>
                    <a:pt x="17462" y="31987"/>
                    <a:pt x="17462" y="27919"/>
                  </a:cubicBezTo>
                  <a:cubicBezTo>
                    <a:pt x="11641" y="0"/>
                    <a:pt x="34835" y="31987"/>
                    <a:pt x="36716" y="36055"/>
                  </a:cubicBezTo>
                  <a:cubicBezTo>
                    <a:pt x="58029" y="63790"/>
                    <a:pt x="94835" y="95778"/>
                    <a:pt x="119910" y="839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873722" y="3541103"/>
              <a:ext cx="647021" cy="6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0" y="85714"/>
                  </a:moveTo>
                  <a:lnTo>
                    <a:pt x="23520" y="85714"/>
                  </a:lnTo>
                  <a:cubicBezTo>
                    <a:pt x="14101" y="94814"/>
                    <a:pt x="36424" y="108571"/>
                    <a:pt x="28203" y="119947"/>
                  </a:cubicBezTo>
                  <a:cubicBezTo>
                    <a:pt x="37622" y="107407"/>
                    <a:pt x="59945" y="113121"/>
                    <a:pt x="58802" y="92539"/>
                  </a:cubicBezTo>
                  <a:cubicBezTo>
                    <a:pt x="65825" y="98253"/>
                    <a:pt x="68221" y="98253"/>
                    <a:pt x="76388" y="101693"/>
                  </a:cubicBezTo>
                  <a:cubicBezTo>
                    <a:pt x="70562" y="92539"/>
                    <a:pt x="69364" y="86825"/>
                    <a:pt x="69364" y="86825"/>
                  </a:cubicBezTo>
                  <a:cubicBezTo>
                    <a:pt x="72903" y="87989"/>
                    <a:pt x="76388" y="87989"/>
                    <a:pt x="76388" y="87989"/>
                  </a:cubicBezTo>
                  <a:cubicBezTo>
                    <a:pt x="68221" y="76560"/>
                    <a:pt x="62286" y="65132"/>
                    <a:pt x="62286" y="50264"/>
                  </a:cubicBezTo>
                  <a:cubicBezTo>
                    <a:pt x="65825" y="53703"/>
                    <a:pt x="70562" y="55978"/>
                    <a:pt x="74101" y="53703"/>
                  </a:cubicBezTo>
                  <a:cubicBezTo>
                    <a:pt x="78784" y="52539"/>
                    <a:pt x="81125" y="46825"/>
                    <a:pt x="79927" y="43386"/>
                  </a:cubicBezTo>
                  <a:cubicBezTo>
                    <a:pt x="78784" y="46825"/>
                    <a:pt x="75245" y="49153"/>
                    <a:pt x="71705" y="47936"/>
                  </a:cubicBezTo>
                  <a:cubicBezTo>
                    <a:pt x="68221" y="46825"/>
                    <a:pt x="65825" y="44550"/>
                    <a:pt x="64682" y="41111"/>
                  </a:cubicBezTo>
                  <a:cubicBezTo>
                    <a:pt x="61143" y="31957"/>
                    <a:pt x="70562" y="21693"/>
                    <a:pt x="76388" y="15978"/>
                  </a:cubicBezTo>
                  <a:cubicBezTo>
                    <a:pt x="88203" y="5714"/>
                    <a:pt x="104646" y="2275"/>
                    <a:pt x="119945" y="2275"/>
                  </a:cubicBezTo>
                  <a:cubicBezTo>
                    <a:pt x="112867" y="2275"/>
                    <a:pt x="105843" y="0"/>
                    <a:pt x="97622" y="0"/>
                  </a:cubicBezTo>
                  <a:cubicBezTo>
                    <a:pt x="94083" y="0"/>
                    <a:pt x="89346" y="1111"/>
                    <a:pt x="85807" y="2275"/>
                  </a:cubicBezTo>
                  <a:cubicBezTo>
                    <a:pt x="68221" y="6825"/>
                    <a:pt x="55263" y="19417"/>
                    <a:pt x="47041" y="36560"/>
                  </a:cubicBezTo>
                  <a:cubicBezTo>
                    <a:pt x="36424" y="57089"/>
                    <a:pt x="22323" y="82275"/>
                    <a:pt x="0" y="91428"/>
                  </a:cubicBezTo>
                  <a:cubicBezTo>
                    <a:pt x="8221" y="92539"/>
                    <a:pt x="16442" y="89100"/>
                    <a:pt x="23520" y="85714"/>
                  </a:cubicBezTo>
                  <a:close/>
                  <a:moveTo>
                    <a:pt x="51724" y="52539"/>
                  </a:moveTo>
                  <a:lnTo>
                    <a:pt x="51724" y="52539"/>
                  </a:lnTo>
                  <a:cubicBezTo>
                    <a:pt x="54119" y="42275"/>
                    <a:pt x="56406" y="33121"/>
                    <a:pt x="62286" y="23968"/>
                  </a:cubicBezTo>
                  <a:cubicBezTo>
                    <a:pt x="64682" y="20529"/>
                    <a:pt x="68221" y="15978"/>
                    <a:pt x="72903" y="12539"/>
                  </a:cubicBezTo>
                  <a:cubicBezTo>
                    <a:pt x="75245" y="11375"/>
                    <a:pt x="76388" y="10264"/>
                    <a:pt x="78784" y="9100"/>
                  </a:cubicBezTo>
                  <a:cubicBezTo>
                    <a:pt x="81125" y="7989"/>
                    <a:pt x="83466" y="6825"/>
                    <a:pt x="87005" y="6825"/>
                  </a:cubicBezTo>
                  <a:cubicBezTo>
                    <a:pt x="83466" y="6825"/>
                    <a:pt x="81125" y="7989"/>
                    <a:pt x="79927" y="9100"/>
                  </a:cubicBezTo>
                  <a:cubicBezTo>
                    <a:pt x="77640" y="10264"/>
                    <a:pt x="75245" y="11375"/>
                    <a:pt x="72903" y="13703"/>
                  </a:cubicBezTo>
                  <a:cubicBezTo>
                    <a:pt x="71705" y="14814"/>
                    <a:pt x="69364" y="17142"/>
                    <a:pt x="68221" y="18253"/>
                  </a:cubicBezTo>
                  <a:cubicBezTo>
                    <a:pt x="65825" y="20529"/>
                    <a:pt x="64682" y="22857"/>
                    <a:pt x="63484" y="25079"/>
                  </a:cubicBezTo>
                  <a:cubicBezTo>
                    <a:pt x="57604" y="33121"/>
                    <a:pt x="55263" y="43386"/>
                    <a:pt x="52867" y="52539"/>
                  </a:cubicBezTo>
                  <a:cubicBezTo>
                    <a:pt x="50580" y="62857"/>
                    <a:pt x="49382" y="73121"/>
                    <a:pt x="47041" y="82275"/>
                  </a:cubicBezTo>
                  <a:cubicBezTo>
                    <a:pt x="45843" y="86825"/>
                    <a:pt x="44700" y="92539"/>
                    <a:pt x="42304" y="97089"/>
                  </a:cubicBezTo>
                  <a:cubicBezTo>
                    <a:pt x="39963" y="101693"/>
                    <a:pt x="37622" y="105132"/>
                    <a:pt x="35281" y="109682"/>
                  </a:cubicBezTo>
                  <a:cubicBezTo>
                    <a:pt x="39963" y="101693"/>
                    <a:pt x="43502" y="91428"/>
                    <a:pt x="45843" y="82275"/>
                  </a:cubicBezTo>
                  <a:cubicBezTo>
                    <a:pt x="48185" y="72010"/>
                    <a:pt x="49382" y="62857"/>
                    <a:pt x="51724" y="52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3620090" y="3724857"/>
              <a:ext cx="450327" cy="3493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691" y="91539"/>
                  </a:moveTo>
                  <a:lnTo>
                    <a:pt x="50691" y="91539"/>
                  </a:lnTo>
                  <a:cubicBezTo>
                    <a:pt x="47327" y="100319"/>
                    <a:pt x="32073" y="117678"/>
                    <a:pt x="30430" y="119899"/>
                  </a:cubicBezTo>
                  <a:cubicBezTo>
                    <a:pt x="64224" y="113338"/>
                    <a:pt x="106466" y="34819"/>
                    <a:pt x="119921" y="0"/>
                  </a:cubicBezTo>
                  <a:cubicBezTo>
                    <a:pt x="87848" y="45719"/>
                    <a:pt x="45606" y="78418"/>
                    <a:pt x="0" y="93759"/>
                  </a:cubicBezTo>
                  <a:cubicBezTo>
                    <a:pt x="15176" y="104659"/>
                    <a:pt x="37157" y="102439"/>
                    <a:pt x="50691" y="91539"/>
                  </a:cubicBezTo>
                  <a:close/>
                  <a:moveTo>
                    <a:pt x="48970" y="78418"/>
                  </a:moveTo>
                  <a:lnTo>
                    <a:pt x="48970" y="78418"/>
                  </a:lnTo>
                  <a:cubicBezTo>
                    <a:pt x="55697" y="74179"/>
                    <a:pt x="62503" y="71858"/>
                    <a:pt x="67588" y="65399"/>
                  </a:cubicBezTo>
                  <a:cubicBezTo>
                    <a:pt x="74315" y="61059"/>
                    <a:pt x="79400" y="56719"/>
                    <a:pt x="84485" y="52279"/>
                  </a:cubicBezTo>
                  <a:cubicBezTo>
                    <a:pt x="89491" y="45719"/>
                    <a:pt x="94576" y="39259"/>
                    <a:pt x="99661" y="34819"/>
                  </a:cubicBezTo>
                  <a:cubicBezTo>
                    <a:pt x="96297" y="41379"/>
                    <a:pt x="91212" y="47939"/>
                    <a:pt x="86127" y="52279"/>
                  </a:cubicBezTo>
                  <a:cubicBezTo>
                    <a:pt x="81121" y="58839"/>
                    <a:pt x="74315" y="63179"/>
                    <a:pt x="69230" y="67619"/>
                  </a:cubicBezTo>
                  <a:cubicBezTo>
                    <a:pt x="62503" y="71858"/>
                    <a:pt x="55697" y="76299"/>
                    <a:pt x="48970" y="80639"/>
                  </a:cubicBezTo>
                  <a:cubicBezTo>
                    <a:pt x="43963" y="82859"/>
                    <a:pt x="35436" y="84978"/>
                    <a:pt x="28709" y="87199"/>
                  </a:cubicBezTo>
                  <a:cubicBezTo>
                    <a:pt x="35436" y="84978"/>
                    <a:pt x="42242" y="82859"/>
                    <a:pt x="48970" y="78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317578" y="3609688"/>
              <a:ext cx="216106" cy="240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36" y="0"/>
                  </a:moveTo>
                  <a:lnTo>
                    <a:pt x="119836" y="0"/>
                  </a:lnTo>
                  <a:cubicBezTo>
                    <a:pt x="119836" y="0"/>
                    <a:pt x="70530" y="119854"/>
                    <a:pt x="35265" y="101021"/>
                  </a:cubicBezTo>
                  <a:cubicBezTo>
                    <a:pt x="0" y="82043"/>
                    <a:pt x="119836" y="0"/>
                    <a:pt x="11983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481923" y="3635568"/>
              <a:ext cx="152696" cy="2212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41"/>
                  </a:moveTo>
                  <a:lnTo>
                    <a:pt x="59653" y="119841"/>
                  </a:lnTo>
                  <a:cubicBezTo>
                    <a:pt x="0" y="119841"/>
                    <a:pt x="59653" y="0"/>
                    <a:pt x="59653" y="0"/>
                  </a:cubicBezTo>
                  <a:cubicBezTo>
                    <a:pt x="59653" y="0"/>
                    <a:pt x="119768" y="119841"/>
                    <a:pt x="59653" y="1198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29878" y="3591571"/>
              <a:ext cx="417975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5" y="67535"/>
                  </a:moveTo>
                  <a:lnTo>
                    <a:pt x="119915" y="67535"/>
                  </a:lnTo>
                  <a:cubicBezTo>
                    <a:pt x="116297" y="55308"/>
                    <a:pt x="110827" y="42938"/>
                    <a:pt x="103590" y="36966"/>
                  </a:cubicBezTo>
                  <a:cubicBezTo>
                    <a:pt x="96353" y="33838"/>
                    <a:pt x="87265" y="33838"/>
                    <a:pt x="79943" y="39952"/>
                  </a:cubicBezTo>
                  <a:cubicBezTo>
                    <a:pt x="81795" y="36966"/>
                    <a:pt x="83562" y="27725"/>
                    <a:pt x="81795" y="24597"/>
                  </a:cubicBezTo>
                  <a:cubicBezTo>
                    <a:pt x="78092" y="18483"/>
                    <a:pt x="74558" y="18483"/>
                    <a:pt x="70855" y="18483"/>
                  </a:cubicBezTo>
                  <a:cubicBezTo>
                    <a:pt x="65469" y="21611"/>
                    <a:pt x="63618" y="27725"/>
                    <a:pt x="59999" y="30710"/>
                  </a:cubicBezTo>
                  <a:cubicBezTo>
                    <a:pt x="61767" y="21611"/>
                    <a:pt x="59999" y="12369"/>
                    <a:pt x="54530" y="6113"/>
                  </a:cubicBezTo>
                  <a:cubicBezTo>
                    <a:pt x="50911" y="0"/>
                    <a:pt x="43674" y="0"/>
                    <a:pt x="39971" y="6113"/>
                  </a:cubicBezTo>
                  <a:cubicBezTo>
                    <a:pt x="47208" y="21611"/>
                    <a:pt x="50911" y="46208"/>
                    <a:pt x="45441" y="67535"/>
                  </a:cubicBezTo>
                  <a:cubicBezTo>
                    <a:pt x="41739" y="86018"/>
                    <a:pt x="29116" y="101374"/>
                    <a:pt x="16325" y="101374"/>
                  </a:cubicBezTo>
                  <a:cubicBezTo>
                    <a:pt x="10855" y="101374"/>
                    <a:pt x="5385" y="101374"/>
                    <a:pt x="0" y="98388"/>
                  </a:cubicBezTo>
                  <a:cubicBezTo>
                    <a:pt x="10855" y="110616"/>
                    <a:pt x="21795" y="116729"/>
                    <a:pt x="34502" y="116729"/>
                  </a:cubicBezTo>
                  <a:cubicBezTo>
                    <a:pt x="50911" y="119857"/>
                    <a:pt x="69088" y="110616"/>
                    <a:pt x="83562" y="92132"/>
                  </a:cubicBezTo>
                  <a:cubicBezTo>
                    <a:pt x="89032" y="86018"/>
                    <a:pt x="94502" y="76777"/>
                    <a:pt x="99971" y="70663"/>
                  </a:cubicBezTo>
                  <a:cubicBezTo>
                    <a:pt x="105441" y="64549"/>
                    <a:pt x="112678" y="64549"/>
                    <a:pt x="119915" y="67535"/>
                  </a:cubicBezTo>
                  <a:close/>
                  <a:moveTo>
                    <a:pt x="96353" y="52180"/>
                  </a:moveTo>
                  <a:lnTo>
                    <a:pt x="96353" y="52180"/>
                  </a:lnTo>
                  <a:cubicBezTo>
                    <a:pt x="90883" y="58436"/>
                    <a:pt x="87265" y="61421"/>
                    <a:pt x="81795" y="70663"/>
                  </a:cubicBezTo>
                  <a:cubicBezTo>
                    <a:pt x="78092" y="76777"/>
                    <a:pt x="74558" y="83033"/>
                    <a:pt x="69088" y="89146"/>
                  </a:cubicBezTo>
                  <a:cubicBezTo>
                    <a:pt x="65469" y="95260"/>
                    <a:pt x="59999" y="101374"/>
                    <a:pt x="54530" y="101374"/>
                  </a:cubicBezTo>
                  <a:cubicBezTo>
                    <a:pt x="47208" y="104360"/>
                    <a:pt x="41739" y="104360"/>
                    <a:pt x="36353" y="104360"/>
                  </a:cubicBezTo>
                  <a:cubicBezTo>
                    <a:pt x="41739" y="104360"/>
                    <a:pt x="47208" y="104360"/>
                    <a:pt x="52678" y="101374"/>
                  </a:cubicBezTo>
                  <a:cubicBezTo>
                    <a:pt x="56297" y="98388"/>
                    <a:pt x="59999" y="95260"/>
                    <a:pt x="63618" y="92132"/>
                  </a:cubicBezTo>
                  <a:cubicBezTo>
                    <a:pt x="65469" y="89146"/>
                    <a:pt x="67237" y="83033"/>
                    <a:pt x="69088" y="76777"/>
                  </a:cubicBezTo>
                  <a:cubicBezTo>
                    <a:pt x="72706" y="70663"/>
                    <a:pt x="74558" y="61421"/>
                    <a:pt x="74558" y="52180"/>
                  </a:cubicBezTo>
                  <a:cubicBezTo>
                    <a:pt x="76325" y="61421"/>
                    <a:pt x="74558" y="70663"/>
                    <a:pt x="70855" y="79905"/>
                  </a:cubicBezTo>
                  <a:cubicBezTo>
                    <a:pt x="70855" y="79905"/>
                    <a:pt x="70855" y="83033"/>
                    <a:pt x="69088" y="83033"/>
                  </a:cubicBezTo>
                  <a:cubicBezTo>
                    <a:pt x="74558" y="79905"/>
                    <a:pt x="78092" y="73791"/>
                    <a:pt x="81795" y="67535"/>
                  </a:cubicBezTo>
                  <a:cubicBezTo>
                    <a:pt x="85413" y="61421"/>
                    <a:pt x="90883" y="55308"/>
                    <a:pt x="96353" y="52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039654" y="3552749"/>
              <a:ext cx="931710" cy="406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99" y="14924"/>
                  </a:moveTo>
                  <a:lnTo>
                    <a:pt x="118299" y="14924"/>
                  </a:lnTo>
                  <a:cubicBezTo>
                    <a:pt x="118299" y="13101"/>
                    <a:pt x="118299" y="9370"/>
                    <a:pt x="117506" y="7462"/>
                  </a:cubicBezTo>
                  <a:cubicBezTo>
                    <a:pt x="115881" y="3731"/>
                    <a:pt x="113425" y="5639"/>
                    <a:pt x="112632" y="9370"/>
                  </a:cubicBezTo>
                  <a:cubicBezTo>
                    <a:pt x="111801" y="13101"/>
                    <a:pt x="112632" y="16832"/>
                    <a:pt x="111801" y="18741"/>
                  </a:cubicBezTo>
                  <a:cubicBezTo>
                    <a:pt x="107720" y="0"/>
                    <a:pt x="98727" y="16832"/>
                    <a:pt x="97103" y="39392"/>
                  </a:cubicBezTo>
                  <a:cubicBezTo>
                    <a:pt x="94647" y="65596"/>
                    <a:pt x="89773" y="88069"/>
                    <a:pt x="79987" y="103080"/>
                  </a:cubicBezTo>
                  <a:cubicBezTo>
                    <a:pt x="82405" y="99349"/>
                    <a:pt x="82405" y="93709"/>
                    <a:pt x="80780" y="89891"/>
                  </a:cubicBezTo>
                  <a:cubicBezTo>
                    <a:pt x="78324" y="84338"/>
                    <a:pt x="75869" y="84338"/>
                    <a:pt x="73450" y="84338"/>
                  </a:cubicBezTo>
                  <a:cubicBezTo>
                    <a:pt x="70994" y="86160"/>
                    <a:pt x="68539" y="88069"/>
                    <a:pt x="66083" y="88069"/>
                  </a:cubicBezTo>
                  <a:cubicBezTo>
                    <a:pt x="63664" y="89891"/>
                    <a:pt x="61209" y="91800"/>
                    <a:pt x="58753" y="93709"/>
                  </a:cubicBezTo>
                  <a:cubicBezTo>
                    <a:pt x="53047" y="93709"/>
                    <a:pt x="48136" y="93709"/>
                    <a:pt x="42430" y="91800"/>
                  </a:cubicBezTo>
                  <a:cubicBezTo>
                    <a:pt x="26901" y="88069"/>
                    <a:pt x="9785" y="69327"/>
                    <a:pt x="0" y="39392"/>
                  </a:cubicBezTo>
                  <a:cubicBezTo>
                    <a:pt x="15491" y="86160"/>
                    <a:pt x="35894" y="110542"/>
                    <a:pt x="62002" y="116182"/>
                  </a:cubicBezTo>
                  <a:cubicBezTo>
                    <a:pt x="75869" y="119913"/>
                    <a:pt x="91397" y="114360"/>
                    <a:pt x="102846" y="95531"/>
                  </a:cubicBezTo>
                  <a:cubicBezTo>
                    <a:pt x="115050" y="76876"/>
                    <a:pt x="119962" y="46854"/>
                    <a:pt x="118299" y="14924"/>
                  </a:cubicBezTo>
                  <a:close/>
                  <a:moveTo>
                    <a:pt x="116712" y="16832"/>
                  </a:moveTo>
                  <a:lnTo>
                    <a:pt x="116712" y="16832"/>
                  </a:lnTo>
                  <a:cubicBezTo>
                    <a:pt x="116712" y="26203"/>
                    <a:pt x="116712" y="37396"/>
                    <a:pt x="115881" y="44945"/>
                  </a:cubicBezTo>
                  <a:cubicBezTo>
                    <a:pt x="114256" y="54316"/>
                    <a:pt x="112632" y="63687"/>
                    <a:pt x="110176" y="71236"/>
                  </a:cubicBezTo>
                  <a:cubicBezTo>
                    <a:pt x="107720" y="78698"/>
                    <a:pt x="104433" y="86160"/>
                    <a:pt x="101183" y="91800"/>
                  </a:cubicBezTo>
                  <a:cubicBezTo>
                    <a:pt x="97934" y="97440"/>
                    <a:pt x="93853" y="101171"/>
                    <a:pt x="89773" y="104902"/>
                  </a:cubicBezTo>
                  <a:cubicBezTo>
                    <a:pt x="93853" y="101171"/>
                    <a:pt x="97103" y="95531"/>
                    <a:pt x="100390" y="89891"/>
                  </a:cubicBezTo>
                  <a:cubicBezTo>
                    <a:pt x="103639" y="84338"/>
                    <a:pt x="106889" y="76876"/>
                    <a:pt x="109345" y="69327"/>
                  </a:cubicBezTo>
                  <a:cubicBezTo>
                    <a:pt x="111801" y="63687"/>
                    <a:pt x="113425" y="54316"/>
                    <a:pt x="115050" y="44945"/>
                  </a:cubicBezTo>
                  <a:cubicBezTo>
                    <a:pt x="115881" y="35574"/>
                    <a:pt x="116712" y="26203"/>
                    <a:pt x="116712" y="16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590915" y="3832263"/>
              <a:ext cx="399860" cy="19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3944"/>
                  </a:moveTo>
                  <a:lnTo>
                    <a:pt x="0" y="83944"/>
                  </a:lnTo>
                  <a:cubicBezTo>
                    <a:pt x="24757" y="95778"/>
                    <a:pt x="47577" y="95778"/>
                    <a:pt x="72246" y="79876"/>
                  </a:cubicBezTo>
                  <a:cubicBezTo>
                    <a:pt x="76123" y="75808"/>
                    <a:pt x="79911" y="75808"/>
                    <a:pt x="83700" y="71926"/>
                  </a:cubicBezTo>
                  <a:cubicBezTo>
                    <a:pt x="87488" y="71926"/>
                    <a:pt x="91365" y="71926"/>
                    <a:pt x="95154" y="79876"/>
                  </a:cubicBezTo>
                  <a:cubicBezTo>
                    <a:pt x="98942" y="83944"/>
                    <a:pt x="100881" y="91895"/>
                    <a:pt x="100881" y="99845"/>
                  </a:cubicBezTo>
                  <a:cubicBezTo>
                    <a:pt x="98942" y="107796"/>
                    <a:pt x="93215" y="115932"/>
                    <a:pt x="89427" y="111864"/>
                  </a:cubicBezTo>
                  <a:cubicBezTo>
                    <a:pt x="97092" y="115932"/>
                    <a:pt x="106607" y="119815"/>
                    <a:pt x="112334" y="107796"/>
                  </a:cubicBezTo>
                  <a:cubicBezTo>
                    <a:pt x="117973" y="95778"/>
                    <a:pt x="119911" y="75808"/>
                    <a:pt x="116035" y="63790"/>
                  </a:cubicBezTo>
                  <a:cubicBezTo>
                    <a:pt x="112334" y="47889"/>
                    <a:pt x="104669" y="39938"/>
                    <a:pt x="97092" y="39938"/>
                  </a:cubicBezTo>
                  <a:cubicBezTo>
                    <a:pt x="98942" y="36055"/>
                    <a:pt x="102731" y="31987"/>
                    <a:pt x="102731" y="27919"/>
                  </a:cubicBezTo>
                  <a:cubicBezTo>
                    <a:pt x="108458" y="0"/>
                    <a:pt x="85638" y="31987"/>
                    <a:pt x="83700" y="36055"/>
                  </a:cubicBezTo>
                  <a:cubicBezTo>
                    <a:pt x="60881" y="63790"/>
                    <a:pt x="26607" y="95778"/>
                    <a:pt x="0" y="839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595798" y="3541103"/>
              <a:ext cx="640550" cy="6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5" y="91428"/>
                  </a:moveTo>
                  <a:lnTo>
                    <a:pt x="119945" y="91428"/>
                  </a:lnTo>
                  <a:cubicBezTo>
                    <a:pt x="97352" y="82275"/>
                    <a:pt x="83114" y="57089"/>
                    <a:pt x="73605" y="36560"/>
                  </a:cubicBezTo>
                  <a:cubicBezTo>
                    <a:pt x="65304" y="19417"/>
                    <a:pt x="52276" y="6825"/>
                    <a:pt x="34411" y="2275"/>
                  </a:cubicBezTo>
                  <a:cubicBezTo>
                    <a:pt x="30893" y="1111"/>
                    <a:pt x="26110" y="0"/>
                    <a:pt x="22537" y="0"/>
                  </a:cubicBezTo>
                  <a:cubicBezTo>
                    <a:pt x="14237" y="0"/>
                    <a:pt x="7146" y="2275"/>
                    <a:pt x="0" y="2275"/>
                  </a:cubicBezTo>
                  <a:cubicBezTo>
                    <a:pt x="15446" y="2275"/>
                    <a:pt x="32047" y="5714"/>
                    <a:pt x="42766" y="15978"/>
                  </a:cubicBezTo>
                  <a:cubicBezTo>
                    <a:pt x="49857" y="21693"/>
                    <a:pt x="59367" y="31957"/>
                    <a:pt x="55794" y="41111"/>
                  </a:cubicBezTo>
                  <a:cubicBezTo>
                    <a:pt x="54585" y="44550"/>
                    <a:pt x="52276" y="46825"/>
                    <a:pt x="48703" y="47936"/>
                  </a:cubicBezTo>
                  <a:cubicBezTo>
                    <a:pt x="45130" y="49153"/>
                    <a:pt x="40348" y="46825"/>
                    <a:pt x="40348" y="43386"/>
                  </a:cubicBezTo>
                  <a:cubicBezTo>
                    <a:pt x="39193" y="46825"/>
                    <a:pt x="41557" y="52539"/>
                    <a:pt x="45130" y="53703"/>
                  </a:cubicBezTo>
                  <a:cubicBezTo>
                    <a:pt x="49857" y="55978"/>
                    <a:pt x="54585" y="53703"/>
                    <a:pt x="57004" y="50264"/>
                  </a:cubicBezTo>
                  <a:cubicBezTo>
                    <a:pt x="58158" y="65132"/>
                    <a:pt x="52276" y="76560"/>
                    <a:pt x="42766" y="87989"/>
                  </a:cubicBezTo>
                  <a:cubicBezTo>
                    <a:pt x="42766" y="87989"/>
                    <a:pt x="47494" y="87989"/>
                    <a:pt x="51067" y="86825"/>
                  </a:cubicBezTo>
                  <a:cubicBezTo>
                    <a:pt x="51067" y="86825"/>
                    <a:pt x="49857" y="92539"/>
                    <a:pt x="43921" y="101693"/>
                  </a:cubicBezTo>
                  <a:cubicBezTo>
                    <a:pt x="52276" y="98253"/>
                    <a:pt x="54585" y="98253"/>
                    <a:pt x="61731" y="92539"/>
                  </a:cubicBezTo>
                  <a:cubicBezTo>
                    <a:pt x="60522" y="113121"/>
                    <a:pt x="83114" y="107407"/>
                    <a:pt x="91415" y="119947"/>
                  </a:cubicBezTo>
                  <a:cubicBezTo>
                    <a:pt x="83114" y="108571"/>
                    <a:pt x="106862" y="94814"/>
                    <a:pt x="97352" y="85714"/>
                  </a:cubicBezTo>
                  <a:cubicBezTo>
                    <a:pt x="104498" y="89100"/>
                    <a:pt x="111589" y="92539"/>
                    <a:pt x="119945" y="91428"/>
                  </a:cubicBezTo>
                  <a:close/>
                  <a:moveTo>
                    <a:pt x="73605" y="82275"/>
                  </a:moveTo>
                  <a:lnTo>
                    <a:pt x="73605" y="82275"/>
                  </a:lnTo>
                  <a:cubicBezTo>
                    <a:pt x="76023" y="91428"/>
                    <a:pt x="80751" y="101693"/>
                    <a:pt x="85478" y="109682"/>
                  </a:cubicBezTo>
                  <a:cubicBezTo>
                    <a:pt x="83114" y="105132"/>
                    <a:pt x="80751" y="101693"/>
                    <a:pt x="78332" y="97089"/>
                  </a:cubicBezTo>
                  <a:cubicBezTo>
                    <a:pt x="76023" y="92539"/>
                    <a:pt x="73605" y="86825"/>
                    <a:pt x="72450" y="82275"/>
                  </a:cubicBezTo>
                  <a:cubicBezTo>
                    <a:pt x="70032" y="73121"/>
                    <a:pt x="68877" y="62857"/>
                    <a:pt x="66513" y="52539"/>
                  </a:cubicBezTo>
                  <a:cubicBezTo>
                    <a:pt x="65304" y="43386"/>
                    <a:pt x="61731" y="33121"/>
                    <a:pt x="57004" y="25079"/>
                  </a:cubicBezTo>
                  <a:cubicBezTo>
                    <a:pt x="55794" y="22857"/>
                    <a:pt x="53431" y="20529"/>
                    <a:pt x="52276" y="18253"/>
                  </a:cubicBezTo>
                  <a:cubicBezTo>
                    <a:pt x="51067" y="17142"/>
                    <a:pt x="48703" y="14814"/>
                    <a:pt x="46284" y="13703"/>
                  </a:cubicBezTo>
                  <a:cubicBezTo>
                    <a:pt x="45130" y="11375"/>
                    <a:pt x="42766" y="10264"/>
                    <a:pt x="40348" y="9100"/>
                  </a:cubicBezTo>
                  <a:cubicBezTo>
                    <a:pt x="37984" y="7989"/>
                    <a:pt x="35620" y="6825"/>
                    <a:pt x="33256" y="6825"/>
                  </a:cubicBezTo>
                  <a:cubicBezTo>
                    <a:pt x="35620" y="6825"/>
                    <a:pt x="37984" y="7989"/>
                    <a:pt x="40348" y="9100"/>
                  </a:cubicBezTo>
                  <a:cubicBezTo>
                    <a:pt x="42766" y="10264"/>
                    <a:pt x="45130" y="11375"/>
                    <a:pt x="47494" y="12539"/>
                  </a:cubicBezTo>
                  <a:cubicBezTo>
                    <a:pt x="51067" y="15978"/>
                    <a:pt x="54585" y="20529"/>
                    <a:pt x="58158" y="23968"/>
                  </a:cubicBezTo>
                  <a:cubicBezTo>
                    <a:pt x="62940" y="33121"/>
                    <a:pt x="66513" y="42275"/>
                    <a:pt x="68877" y="52539"/>
                  </a:cubicBezTo>
                  <a:cubicBezTo>
                    <a:pt x="70032" y="62857"/>
                    <a:pt x="71241" y="72010"/>
                    <a:pt x="73605" y="82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039654" y="3724857"/>
              <a:ext cx="456797" cy="3493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22" y="93759"/>
                  </a:moveTo>
                  <a:lnTo>
                    <a:pt x="119922" y="93759"/>
                  </a:lnTo>
                  <a:cubicBezTo>
                    <a:pt x="73264" y="78418"/>
                    <a:pt x="31619" y="45719"/>
                    <a:pt x="0" y="0"/>
                  </a:cubicBezTo>
                  <a:cubicBezTo>
                    <a:pt x="13341" y="34819"/>
                    <a:pt x="54910" y="113338"/>
                    <a:pt x="88226" y="119899"/>
                  </a:cubicBezTo>
                  <a:cubicBezTo>
                    <a:pt x="88226" y="117678"/>
                    <a:pt x="73264" y="100319"/>
                    <a:pt x="69948" y="91539"/>
                  </a:cubicBezTo>
                  <a:cubicBezTo>
                    <a:pt x="83290" y="102439"/>
                    <a:pt x="104961" y="104659"/>
                    <a:pt x="119922" y="93759"/>
                  </a:cubicBezTo>
                  <a:close/>
                  <a:moveTo>
                    <a:pt x="90000" y="87199"/>
                  </a:moveTo>
                  <a:lnTo>
                    <a:pt x="90000" y="87199"/>
                  </a:lnTo>
                  <a:cubicBezTo>
                    <a:pt x="83290" y="84978"/>
                    <a:pt x="76658" y="82859"/>
                    <a:pt x="69948" y="80639"/>
                  </a:cubicBezTo>
                  <a:cubicBezTo>
                    <a:pt x="63316" y="76299"/>
                    <a:pt x="56683" y="71858"/>
                    <a:pt x="51670" y="67619"/>
                  </a:cubicBezTo>
                  <a:cubicBezTo>
                    <a:pt x="44961" y="63179"/>
                    <a:pt x="39948" y="58839"/>
                    <a:pt x="34935" y="52279"/>
                  </a:cubicBezTo>
                  <a:cubicBezTo>
                    <a:pt x="30000" y="47939"/>
                    <a:pt x="24987" y="41379"/>
                    <a:pt x="19974" y="34819"/>
                  </a:cubicBezTo>
                  <a:cubicBezTo>
                    <a:pt x="24987" y="39259"/>
                    <a:pt x="30000" y="45719"/>
                    <a:pt x="34935" y="52279"/>
                  </a:cubicBezTo>
                  <a:cubicBezTo>
                    <a:pt x="41645" y="56719"/>
                    <a:pt x="46658" y="61059"/>
                    <a:pt x="51670" y="65399"/>
                  </a:cubicBezTo>
                  <a:cubicBezTo>
                    <a:pt x="58303" y="71858"/>
                    <a:pt x="64935" y="74179"/>
                    <a:pt x="71645" y="78418"/>
                  </a:cubicBezTo>
                  <a:cubicBezTo>
                    <a:pt x="76658" y="82859"/>
                    <a:pt x="83290" y="84978"/>
                    <a:pt x="90000" y="87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84151" y="3609688"/>
              <a:ext cx="216106" cy="240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9306" y="119854"/>
                    <a:pt x="84571" y="101021"/>
                  </a:cubicBezTo>
                  <a:cubicBezTo>
                    <a:pt x="119836" y="82043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32" name="Shape 32"/>
            <p:cNvSpPr/>
            <p:nvPr/>
          </p:nvSpPr>
          <p:spPr>
            <a:xfrm>
              <a:off x="5229878" y="1107010"/>
              <a:ext cx="417975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971" y="49194"/>
                  </a:moveTo>
                  <a:lnTo>
                    <a:pt x="99971" y="49194"/>
                  </a:lnTo>
                  <a:cubicBezTo>
                    <a:pt x="94502" y="42938"/>
                    <a:pt x="89032" y="36824"/>
                    <a:pt x="83562" y="27582"/>
                  </a:cubicBezTo>
                  <a:cubicBezTo>
                    <a:pt x="69088" y="9241"/>
                    <a:pt x="50911" y="0"/>
                    <a:pt x="34502" y="2985"/>
                  </a:cubicBezTo>
                  <a:cubicBezTo>
                    <a:pt x="21795" y="6113"/>
                    <a:pt x="10855" y="12227"/>
                    <a:pt x="0" y="24597"/>
                  </a:cubicBezTo>
                  <a:cubicBezTo>
                    <a:pt x="5385" y="21469"/>
                    <a:pt x="10855" y="21469"/>
                    <a:pt x="16325" y="21469"/>
                  </a:cubicBezTo>
                  <a:cubicBezTo>
                    <a:pt x="29116" y="21469"/>
                    <a:pt x="41739" y="36824"/>
                    <a:pt x="45441" y="55165"/>
                  </a:cubicBezTo>
                  <a:cubicBezTo>
                    <a:pt x="50911" y="73649"/>
                    <a:pt x="47208" y="101374"/>
                    <a:pt x="39971" y="116587"/>
                  </a:cubicBezTo>
                  <a:cubicBezTo>
                    <a:pt x="43674" y="119857"/>
                    <a:pt x="50911" y="119857"/>
                    <a:pt x="54530" y="113601"/>
                  </a:cubicBezTo>
                  <a:cubicBezTo>
                    <a:pt x="59999" y="110616"/>
                    <a:pt x="61767" y="98246"/>
                    <a:pt x="59999" y="89004"/>
                  </a:cubicBezTo>
                  <a:cubicBezTo>
                    <a:pt x="63618" y="95260"/>
                    <a:pt x="65469" y="98246"/>
                    <a:pt x="70855" y="101374"/>
                  </a:cubicBezTo>
                  <a:cubicBezTo>
                    <a:pt x="74558" y="104360"/>
                    <a:pt x="78092" y="104360"/>
                    <a:pt x="81795" y="98246"/>
                  </a:cubicBezTo>
                  <a:cubicBezTo>
                    <a:pt x="83562" y="92132"/>
                    <a:pt x="81795" y="86018"/>
                    <a:pt x="79943" y="79763"/>
                  </a:cubicBezTo>
                  <a:cubicBezTo>
                    <a:pt x="87265" y="86018"/>
                    <a:pt x="96353" y="89004"/>
                    <a:pt x="103590" y="82890"/>
                  </a:cubicBezTo>
                  <a:cubicBezTo>
                    <a:pt x="110827" y="79763"/>
                    <a:pt x="116297" y="67535"/>
                    <a:pt x="119915" y="52180"/>
                  </a:cubicBezTo>
                  <a:cubicBezTo>
                    <a:pt x="112678" y="58436"/>
                    <a:pt x="105441" y="55165"/>
                    <a:pt x="99971" y="49194"/>
                  </a:cubicBezTo>
                  <a:close/>
                  <a:moveTo>
                    <a:pt x="81795" y="55165"/>
                  </a:moveTo>
                  <a:lnTo>
                    <a:pt x="81795" y="55165"/>
                  </a:lnTo>
                  <a:cubicBezTo>
                    <a:pt x="78092" y="49194"/>
                    <a:pt x="74558" y="42938"/>
                    <a:pt x="69088" y="36824"/>
                  </a:cubicBezTo>
                  <a:cubicBezTo>
                    <a:pt x="70855" y="39952"/>
                    <a:pt x="70855" y="39952"/>
                    <a:pt x="70855" y="42938"/>
                  </a:cubicBezTo>
                  <a:cubicBezTo>
                    <a:pt x="74558" y="49194"/>
                    <a:pt x="76325" y="61421"/>
                    <a:pt x="74558" y="70663"/>
                  </a:cubicBezTo>
                  <a:cubicBezTo>
                    <a:pt x="74558" y="61421"/>
                    <a:pt x="72706" y="52180"/>
                    <a:pt x="69088" y="42938"/>
                  </a:cubicBezTo>
                  <a:cubicBezTo>
                    <a:pt x="67237" y="39952"/>
                    <a:pt x="65469" y="33838"/>
                    <a:pt x="63618" y="27582"/>
                  </a:cubicBezTo>
                  <a:cubicBezTo>
                    <a:pt x="59999" y="24597"/>
                    <a:pt x="56297" y="24597"/>
                    <a:pt x="52678" y="21469"/>
                  </a:cubicBezTo>
                  <a:cubicBezTo>
                    <a:pt x="47208" y="18341"/>
                    <a:pt x="41739" y="18341"/>
                    <a:pt x="36353" y="18341"/>
                  </a:cubicBezTo>
                  <a:cubicBezTo>
                    <a:pt x="41739" y="15355"/>
                    <a:pt x="47208" y="15355"/>
                    <a:pt x="54530" y="18341"/>
                  </a:cubicBezTo>
                  <a:cubicBezTo>
                    <a:pt x="59999" y="21469"/>
                    <a:pt x="65469" y="27582"/>
                    <a:pt x="69088" y="33838"/>
                  </a:cubicBezTo>
                  <a:cubicBezTo>
                    <a:pt x="74558" y="39952"/>
                    <a:pt x="78092" y="46066"/>
                    <a:pt x="81795" y="52180"/>
                  </a:cubicBezTo>
                  <a:cubicBezTo>
                    <a:pt x="87265" y="58436"/>
                    <a:pt x="90883" y="64407"/>
                    <a:pt x="96353" y="67535"/>
                  </a:cubicBezTo>
                  <a:cubicBezTo>
                    <a:pt x="90883" y="67535"/>
                    <a:pt x="85413" y="61421"/>
                    <a:pt x="81795" y="55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039654" y="993135"/>
              <a:ext cx="931710" cy="3998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46" y="22819"/>
                  </a:moveTo>
                  <a:lnTo>
                    <a:pt x="102846" y="22819"/>
                  </a:lnTo>
                  <a:cubicBezTo>
                    <a:pt x="91397" y="3788"/>
                    <a:pt x="75869" y="0"/>
                    <a:pt x="62002" y="3788"/>
                  </a:cubicBezTo>
                  <a:cubicBezTo>
                    <a:pt x="35894" y="9515"/>
                    <a:pt x="15491" y="34273"/>
                    <a:pt x="0" y="79911"/>
                  </a:cubicBezTo>
                  <a:cubicBezTo>
                    <a:pt x="9785" y="51365"/>
                    <a:pt x="26901" y="32422"/>
                    <a:pt x="42430" y="28546"/>
                  </a:cubicBezTo>
                  <a:cubicBezTo>
                    <a:pt x="48136" y="26696"/>
                    <a:pt x="53047" y="24757"/>
                    <a:pt x="58753" y="26696"/>
                  </a:cubicBezTo>
                  <a:cubicBezTo>
                    <a:pt x="61209" y="26696"/>
                    <a:pt x="63664" y="28546"/>
                    <a:pt x="66083" y="30396"/>
                  </a:cubicBezTo>
                  <a:cubicBezTo>
                    <a:pt x="68539" y="32422"/>
                    <a:pt x="70994" y="34273"/>
                    <a:pt x="73450" y="36123"/>
                  </a:cubicBezTo>
                  <a:cubicBezTo>
                    <a:pt x="75869" y="36123"/>
                    <a:pt x="78324" y="34273"/>
                    <a:pt x="80780" y="30396"/>
                  </a:cubicBezTo>
                  <a:cubicBezTo>
                    <a:pt x="82405" y="26696"/>
                    <a:pt x="82405" y="19030"/>
                    <a:pt x="79987" y="17180"/>
                  </a:cubicBezTo>
                  <a:cubicBezTo>
                    <a:pt x="89773" y="32422"/>
                    <a:pt x="94647" y="55242"/>
                    <a:pt x="97103" y="79911"/>
                  </a:cubicBezTo>
                  <a:cubicBezTo>
                    <a:pt x="98727" y="104669"/>
                    <a:pt x="107720" y="119911"/>
                    <a:pt x="111801" y="102819"/>
                  </a:cubicBezTo>
                  <a:cubicBezTo>
                    <a:pt x="112632" y="104669"/>
                    <a:pt x="111801" y="108546"/>
                    <a:pt x="112632" y="112246"/>
                  </a:cubicBezTo>
                  <a:cubicBezTo>
                    <a:pt x="113425" y="116123"/>
                    <a:pt x="115881" y="117973"/>
                    <a:pt x="117506" y="114185"/>
                  </a:cubicBezTo>
                  <a:cubicBezTo>
                    <a:pt x="118299" y="110396"/>
                    <a:pt x="118299" y="108546"/>
                    <a:pt x="118299" y="104669"/>
                  </a:cubicBezTo>
                  <a:cubicBezTo>
                    <a:pt x="119962" y="72334"/>
                    <a:pt x="115050" y="41850"/>
                    <a:pt x="102846" y="22819"/>
                  </a:cubicBezTo>
                  <a:close/>
                  <a:moveTo>
                    <a:pt x="115050" y="74185"/>
                  </a:moveTo>
                  <a:lnTo>
                    <a:pt x="115050" y="74185"/>
                  </a:lnTo>
                  <a:cubicBezTo>
                    <a:pt x="113425" y="66607"/>
                    <a:pt x="111801" y="57092"/>
                    <a:pt x="109345" y="49515"/>
                  </a:cubicBezTo>
                  <a:cubicBezTo>
                    <a:pt x="106889" y="41850"/>
                    <a:pt x="103639" y="36123"/>
                    <a:pt x="100390" y="30396"/>
                  </a:cubicBezTo>
                  <a:cubicBezTo>
                    <a:pt x="97103" y="22819"/>
                    <a:pt x="93853" y="19030"/>
                    <a:pt x="89773" y="15242"/>
                  </a:cubicBezTo>
                  <a:cubicBezTo>
                    <a:pt x="93853" y="17180"/>
                    <a:pt x="97934" y="22819"/>
                    <a:pt x="101183" y="28546"/>
                  </a:cubicBezTo>
                  <a:cubicBezTo>
                    <a:pt x="104433" y="34273"/>
                    <a:pt x="107720" y="40000"/>
                    <a:pt x="110176" y="47577"/>
                  </a:cubicBezTo>
                  <a:cubicBezTo>
                    <a:pt x="112632" y="55242"/>
                    <a:pt x="114256" y="64757"/>
                    <a:pt x="115881" y="74185"/>
                  </a:cubicBezTo>
                  <a:cubicBezTo>
                    <a:pt x="116712" y="83700"/>
                    <a:pt x="116712" y="93303"/>
                    <a:pt x="116712" y="102819"/>
                  </a:cubicBezTo>
                  <a:cubicBezTo>
                    <a:pt x="116712" y="93303"/>
                    <a:pt x="115881" y="83700"/>
                    <a:pt x="115050" y="74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590915" y="929727"/>
              <a:ext cx="399860" cy="19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870"/>
                  </a:moveTo>
                  <a:lnTo>
                    <a:pt x="0" y="35870"/>
                  </a:lnTo>
                  <a:cubicBezTo>
                    <a:pt x="24757" y="24036"/>
                    <a:pt x="47577" y="24036"/>
                    <a:pt x="72246" y="39938"/>
                  </a:cubicBezTo>
                  <a:cubicBezTo>
                    <a:pt x="76123" y="39938"/>
                    <a:pt x="79911" y="44006"/>
                    <a:pt x="83700" y="44006"/>
                  </a:cubicBezTo>
                  <a:cubicBezTo>
                    <a:pt x="87488" y="47889"/>
                    <a:pt x="91365" y="44006"/>
                    <a:pt x="95154" y="39938"/>
                  </a:cubicBezTo>
                  <a:cubicBezTo>
                    <a:pt x="98942" y="35870"/>
                    <a:pt x="100881" y="28104"/>
                    <a:pt x="100881" y="16086"/>
                  </a:cubicBezTo>
                  <a:cubicBezTo>
                    <a:pt x="98942" y="7950"/>
                    <a:pt x="93215" y="4067"/>
                    <a:pt x="89427" y="7950"/>
                  </a:cubicBezTo>
                  <a:cubicBezTo>
                    <a:pt x="97092" y="0"/>
                    <a:pt x="106607" y="0"/>
                    <a:pt x="112334" y="12018"/>
                  </a:cubicBezTo>
                  <a:cubicBezTo>
                    <a:pt x="117973" y="24036"/>
                    <a:pt x="119911" y="39938"/>
                    <a:pt x="116035" y="55839"/>
                  </a:cubicBezTo>
                  <a:cubicBezTo>
                    <a:pt x="112334" y="71926"/>
                    <a:pt x="104669" y="79876"/>
                    <a:pt x="97092" y="79876"/>
                  </a:cubicBezTo>
                  <a:cubicBezTo>
                    <a:pt x="98942" y="79876"/>
                    <a:pt x="102731" y="83944"/>
                    <a:pt x="102731" y="91895"/>
                  </a:cubicBezTo>
                  <a:cubicBezTo>
                    <a:pt x="108458" y="119815"/>
                    <a:pt x="85638" y="87827"/>
                    <a:pt x="83700" y="83944"/>
                  </a:cubicBezTo>
                  <a:cubicBezTo>
                    <a:pt x="60881" y="55839"/>
                    <a:pt x="26607" y="24036"/>
                    <a:pt x="0" y="358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595798" y="739503"/>
              <a:ext cx="640550" cy="6729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352" y="35093"/>
                  </a:moveTo>
                  <a:lnTo>
                    <a:pt x="97352" y="35093"/>
                  </a:lnTo>
                  <a:cubicBezTo>
                    <a:pt x="106862" y="24932"/>
                    <a:pt x="83114" y="11313"/>
                    <a:pt x="91415" y="0"/>
                  </a:cubicBezTo>
                  <a:cubicBezTo>
                    <a:pt x="83114" y="12466"/>
                    <a:pt x="60522" y="7909"/>
                    <a:pt x="61731" y="28284"/>
                  </a:cubicBezTo>
                  <a:cubicBezTo>
                    <a:pt x="54585" y="22627"/>
                    <a:pt x="52276" y="21527"/>
                    <a:pt x="43921" y="19275"/>
                  </a:cubicBezTo>
                  <a:cubicBezTo>
                    <a:pt x="49857" y="28284"/>
                    <a:pt x="51067" y="33941"/>
                    <a:pt x="51067" y="33941"/>
                  </a:cubicBezTo>
                  <a:cubicBezTo>
                    <a:pt x="47494" y="32841"/>
                    <a:pt x="42766" y="32841"/>
                    <a:pt x="42766" y="32841"/>
                  </a:cubicBezTo>
                  <a:cubicBezTo>
                    <a:pt x="52276" y="43003"/>
                    <a:pt x="58158" y="55469"/>
                    <a:pt x="57004" y="69035"/>
                  </a:cubicBezTo>
                  <a:cubicBezTo>
                    <a:pt x="54585" y="65630"/>
                    <a:pt x="49857" y="63326"/>
                    <a:pt x="45130" y="65630"/>
                  </a:cubicBezTo>
                  <a:cubicBezTo>
                    <a:pt x="41557" y="67883"/>
                    <a:pt x="39193" y="72387"/>
                    <a:pt x="40348" y="76944"/>
                  </a:cubicBezTo>
                  <a:cubicBezTo>
                    <a:pt x="40348" y="73539"/>
                    <a:pt x="45130" y="71287"/>
                    <a:pt x="48703" y="72387"/>
                  </a:cubicBezTo>
                  <a:cubicBezTo>
                    <a:pt x="52276" y="73539"/>
                    <a:pt x="54585" y="75792"/>
                    <a:pt x="55794" y="79196"/>
                  </a:cubicBezTo>
                  <a:cubicBezTo>
                    <a:pt x="59367" y="88258"/>
                    <a:pt x="49857" y="97319"/>
                    <a:pt x="42766" y="102976"/>
                  </a:cubicBezTo>
                  <a:cubicBezTo>
                    <a:pt x="32047" y="113138"/>
                    <a:pt x="15446" y="117642"/>
                    <a:pt x="0" y="117642"/>
                  </a:cubicBezTo>
                  <a:cubicBezTo>
                    <a:pt x="7146" y="117642"/>
                    <a:pt x="14237" y="119947"/>
                    <a:pt x="22537" y="118795"/>
                  </a:cubicBezTo>
                  <a:cubicBezTo>
                    <a:pt x="26110" y="118795"/>
                    <a:pt x="30893" y="118795"/>
                    <a:pt x="34411" y="117642"/>
                  </a:cubicBezTo>
                  <a:cubicBezTo>
                    <a:pt x="52276" y="113138"/>
                    <a:pt x="65304" y="100724"/>
                    <a:pt x="73605" y="82601"/>
                  </a:cubicBezTo>
                  <a:cubicBezTo>
                    <a:pt x="83114" y="62226"/>
                    <a:pt x="97352" y="38498"/>
                    <a:pt x="119945" y="28284"/>
                  </a:cubicBezTo>
                  <a:cubicBezTo>
                    <a:pt x="111589" y="28284"/>
                    <a:pt x="104498" y="31689"/>
                    <a:pt x="97352" y="35093"/>
                  </a:cubicBezTo>
                  <a:close/>
                  <a:moveTo>
                    <a:pt x="68877" y="67883"/>
                  </a:moveTo>
                  <a:lnTo>
                    <a:pt x="68877" y="67883"/>
                  </a:lnTo>
                  <a:cubicBezTo>
                    <a:pt x="66513" y="76944"/>
                    <a:pt x="62940" y="87158"/>
                    <a:pt x="58158" y="95015"/>
                  </a:cubicBezTo>
                  <a:cubicBezTo>
                    <a:pt x="54585" y="99572"/>
                    <a:pt x="51067" y="102976"/>
                    <a:pt x="47494" y="106381"/>
                  </a:cubicBezTo>
                  <a:cubicBezTo>
                    <a:pt x="45130" y="108581"/>
                    <a:pt x="42766" y="109786"/>
                    <a:pt x="40348" y="110886"/>
                  </a:cubicBezTo>
                  <a:cubicBezTo>
                    <a:pt x="37984" y="111986"/>
                    <a:pt x="35620" y="113138"/>
                    <a:pt x="33256" y="113138"/>
                  </a:cubicBezTo>
                  <a:cubicBezTo>
                    <a:pt x="35620" y="111986"/>
                    <a:pt x="37984" y="111986"/>
                    <a:pt x="40348" y="110886"/>
                  </a:cubicBezTo>
                  <a:cubicBezTo>
                    <a:pt x="42766" y="108581"/>
                    <a:pt x="45130" y="107481"/>
                    <a:pt x="46284" y="106381"/>
                  </a:cubicBezTo>
                  <a:cubicBezTo>
                    <a:pt x="48703" y="104076"/>
                    <a:pt x="51067" y="102976"/>
                    <a:pt x="52276" y="100724"/>
                  </a:cubicBezTo>
                  <a:cubicBezTo>
                    <a:pt x="53431" y="98419"/>
                    <a:pt x="55794" y="97319"/>
                    <a:pt x="57004" y="95015"/>
                  </a:cubicBezTo>
                  <a:cubicBezTo>
                    <a:pt x="61731" y="85953"/>
                    <a:pt x="65304" y="76944"/>
                    <a:pt x="66513" y="66730"/>
                  </a:cubicBezTo>
                  <a:cubicBezTo>
                    <a:pt x="68877" y="57721"/>
                    <a:pt x="70032" y="47507"/>
                    <a:pt x="72450" y="37346"/>
                  </a:cubicBezTo>
                  <a:cubicBezTo>
                    <a:pt x="73605" y="32841"/>
                    <a:pt x="76023" y="28284"/>
                    <a:pt x="78332" y="23780"/>
                  </a:cubicBezTo>
                  <a:cubicBezTo>
                    <a:pt x="80751" y="19275"/>
                    <a:pt x="83114" y="14718"/>
                    <a:pt x="85478" y="10213"/>
                  </a:cubicBezTo>
                  <a:cubicBezTo>
                    <a:pt x="80751" y="19275"/>
                    <a:pt x="76023" y="28284"/>
                    <a:pt x="73605" y="38498"/>
                  </a:cubicBezTo>
                  <a:cubicBezTo>
                    <a:pt x="71241" y="47507"/>
                    <a:pt x="70032" y="57721"/>
                    <a:pt x="68877" y="678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039654" y="879259"/>
              <a:ext cx="456797" cy="341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948" y="26655"/>
                  </a:moveTo>
                  <a:lnTo>
                    <a:pt x="69948" y="26655"/>
                  </a:lnTo>
                  <a:cubicBezTo>
                    <a:pt x="73264" y="19965"/>
                    <a:pt x="88226" y="2161"/>
                    <a:pt x="88226" y="0"/>
                  </a:cubicBezTo>
                  <a:cubicBezTo>
                    <a:pt x="54910" y="6586"/>
                    <a:pt x="13341" y="84391"/>
                    <a:pt x="0" y="119897"/>
                  </a:cubicBezTo>
                  <a:cubicBezTo>
                    <a:pt x="31619" y="75437"/>
                    <a:pt x="73264" y="39931"/>
                    <a:pt x="119922" y="24391"/>
                  </a:cubicBezTo>
                  <a:cubicBezTo>
                    <a:pt x="104961" y="15540"/>
                    <a:pt x="83290" y="17701"/>
                    <a:pt x="69948" y="26655"/>
                  </a:cubicBezTo>
                  <a:close/>
                  <a:moveTo>
                    <a:pt x="71645" y="42195"/>
                  </a:moveTo>
                  <a:lnTo>
                    <a:pt x="71645" y="42195"/>
                  </a:lnTo>
                  <a:cubicBezTo>
                    <a:pt x="64935" y="44356"/>
                    <a:pt x="58303" y="48782"/>
                    <a:pt x="51670" y="53310"/>
                  </a:cubicBezTo>
                  <a:cubicBezTo>
                    <a:pt x="46658" y="57735"/>
                    <a:pt x="41645" y="64425"/>
                    <a:pt x="34935" y="68850"/>
                  </a:cubicBezTo>
                  <a:cubicBezTo>
                    <a:pt x="30000" y="75437"/>
                    <a:pt x="24987" y="79965"/>
                    <a:pt x="19974" y="86655"/>
                  </a:cubicBezTo>
                  <a:cubicBezTo>
                    <a:pt x="24987" y="79965"/>
                    <a:pt x="30000" y="73276"/>
                    <a:pt x="34935" y="66586"/>
                  </a:cubicBezTo>
                  <a:cubicBezTo>
                    <a:pt x="39948" y="62161"/>
                    <a:pt x="44961" y="55471"/>
                    <a:pt x="51670" y="51046"/>
                  </a:cubicBezTo>
                  <a:cubicBezTo>
                    <a:pt x="56683" y="46620"/>
                    <a:pt x="63316" y="42195"/>
                    <a:pt x="69948" y="39931"/>
                  </a:cubicBezTo>
                  <a:cubicBezTo>
                    <a:pt x="76658" y="35506"/>
                    <a:pt x="83290" y="33344"/>
                    <a:pt x="90000" y="31080"/>
                  </a:cubicBezTo>
                  <a:cubicBezTo>
                    <a:pt x="83290" y="35506"/>
                    <a:pt x="76658" y="37667"/>
                    <a:pt x="71645" y="42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584151" y="1094071"/>
              <a:ext cx="216106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57"/>
                  </a:moveTo>
                  <a:lnTo>
                    <a:pt x="0" y="119857"/>
                  </a:lnTo>
                  <a:cubicBezTo>
                    <a:pt x="0" y="119857"/>
                    <a:pt x="49306" y="0"/>
                    <a:pt x="84571" y="18483"/>
                  </a:cubicBezTo>
                  <a:cubicBezTo>
                    <a:pt x="119836" y="40094"/>
                    <a:pt x="0" y="119857"/>
                    <a:pt x="0" y="1198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481923" y="1094070"/>
              <a:ext cx="152696" cy="22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0"/>
                  </a:moveTo>
                  <a:lnTo>
                    <a:pt x="59653" y="0"/>
                  </a:lnTo>
                  <a:cubicBezTo>
                    <a:pt x="119768" y="0"/>
                    <a:pt x="59653" y="119841"/>
                    <a:pt x="59653" y="119841"/>
                  </a:cubicBezTo>
                  <a:cubicBezTo>
                    <a:pt x="59653" y="119841"/>
                    <a:pt x="0" y="0"/>
                    <a:pt x="596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3468687" y="1107010"/>
              <a:ext cx="412799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2180"/>
                  </a:moveTo>
                  <a:lnTo>
                    <a:pt x="0" y="52180"/>
                  </a:lnTo>
                  <a:cubicBezTo>
                    <a:pt x="3672" y="67535"/>
                    <a:pt x="7430" y="79763"/>
                    <a:pt x="16654" y="82890"/>
                  </a:cubicBezTo>
                  <a:cubicBezTo>
                    <a:pt x="24000" y="89004"/>
                    <a:pt x="33309" y="86018"/>
                    <a:pt x="38775" y="79763"/>
                  </a:cubicBezTo>
                  <a:cubicBezTo>
                    <a:pt x="36896" y="86018"/>
                    <a:pt x="36896" y="92132"/>
                    <a:pt x="38775" y="98246"/>
                  </a:cubicBezTo>
                  <a:cubicBezTo>
                    <a:pt x="40654" y="104360"/>
                    <a:pt x="46120" y="104360"/>
                    <a:pt x="49879" y="101374"/>
                  </a:cubicBezTo>
                  <a:cubicBezTo>
                    <a:pt x="53551" y="98246"/>
                    <a:pt x="57224" y="95260"/>
                    <a:pt x="60896" y="89004"/>
                  </a:cubicBezTo>
                  <a:cubicBezTo>
                    <a:pt x="59103" y="98246"/>
                    <a:pt x="60896" y="110616"/>
                    <a:pt x="64654" y="113601"/>
                  </a:cubicBezTo>
                  <a:cubicBezTo>
                    <a:pt x="70206" y="119857"/>
                    <a:pt x="75672" y="119857"/>
                    <a:pt x="81224" y="116587"/>
                  </a:cubicBezTo>
                  <a:cubicBezTo>
                    <a:pt x="72000" y="101374"/>
                    <a:pt x="70206" y="73649"/>
                    <a:pt x="73793" y="55165"/>
                  </a:cubicBezTo>
                  <a:cubicBezTo>
                    <a:pt x="79345" y="36824"/>
                    <a:pt x="92327" y="21469"/>
                    <a:pt x="103345" y="21469"/>
                  </a:cubicBezTo>
                  <a:cubicBezTo>
                    <a:pt x="110690" y="21469"/>
                    <a:pt x="116241" y="21469"/>
                    <a:pt x="119914" y="24597"/>
                  </a:cubicBezTo>
                  <a:cubicBezTo>
                    <a:pt x="110690" y="12227"/>
                    <a:pt x="99672" y="6113"/>
                    <a:pt x="86775" y="2985"/>
                  </a:cubicBezTo>
                  <a:cubicBezTo>
                    <a:pt x="68241" y="0"/>
                    <a:pt x="49879" y="9241"/>
                    <a:pt x="36896" y="27582"/>
                  </a:cubicBezTo>
                  <a:cubicBezTo>
                    <a:pt x="31345" y="36824"/>
                    <a:pt x="25879" y="42938"/>
                    <a:pt x="20327" y="49194"/>
                  </a:cubicBezTo>
                  <a:cubicBezTo>
                    <a:pt x="12982" y="55165"/>
                    <a:pt x="5551" y="58436"/>
                    <a:pt x="0" y="52180"/>
                  </a:cubicBezTo>
                  <a:close/>
                  <a:moveTo>
                    <a:pt x="22206" y="67535"/>
                  </a:moveTo>
                  <a:lnTo>
                    <a:pt x="22206" y="67535"/>
                  </a:lnTo>
                  <a:cubicBezTo>
                    <a:pt x="27758" y="64407"/>
                    <a:pt x="33309" y="58436"/>
                    <a:pt x="36896" y="52180"/>
                  </a:cubicBezTo>
                  <a:cubicBezTo>
                    <a:pt x="42448" y="46066"/>
                    <a:pt x="46120" y="39952"/>
                    <a:pt x="49879" y="33838"/>
                  </a:cubicBezTo>
                  <a:cubicBezTo>
                    <a:pt x="55430" y="27582"/>
                    <a:pt x="60896" y="21469"/>
                    <a:pt x="66448" y="18341"/>
                  </a:cubicBezTo>
                  <a:cubicBezTo>
                    <a:pt x="72000" y="15355"/>
                    <a:pt x="77551" y="15355"/>
                    <a:pt x="84896" y="18341"/>
                  </a:cubicBezTo>
                  <a:cubicBezTo>
                    <a:pt x="77551" y="18341"/>
                    <a:pt x="72000" y="18341"/>
                    <a:pt x="66448" y="21469"/>
                  </a:cubicBezTo>
                  <a:cubicBezTo>
                    <a:pt x="62775" y="24597"/>
                    <a:pt x="60896" y="24597"/>
                    <a:pt x="57224" y="27582"/>
                  </a:cubicBezTo>
                  <a:cubicBezTo>
                    <a:pt x="55430" y="33838"/>
                    <a:pt x="51672" y="39952"/>
                    <a:pt x="49879" y="42938"/>
                  </a:cubicBezTo>
                  <a:cubicBezTo>
                    <a:pt x="48000" y="52180"/>
                    <a:pt x="46120" y="61421"/>
                    <a:pt x="46120" y="70663"/>
                  </a:cubicBezTo>
                  <a:cubicBezTo>
                    <a:pt x="44327" y="61421"/>
                    <a:pt x="46120" y="49194"/>
                    <a:pt x="48000" y="42938"/>
                  </a:cubicBezTo>
                  <a:cubicBezTo>
                    <a:pt x="49879" y="39952"/>
                    <a:pt x="49879" y="39952"/>
                    <a:pt x="49879" y="36824"/>
                  </a:cubicBezTo>
                  <a:cubicBezTo>
                    <a:pt x="46120" y="42938"/>
                    <a:pt x="42448" y="49194"/>
                    <a:pt x="38775" y="55165"/>
                  </a:cubicBezTo>
                  <a:cubicBezTo>
                    <a:pt x="33309" y="61421"/>
                    <a:pt x="29551" y="67535"/>
                    <a:pt x="22206" y="67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3138707" y="993135"/>
              <a:ext cx="938179" cy="3998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1" y="104669"/>
                  </a:moveTo>
                  <a:lnTo>
                    <a:pt x="1651" y="104669"/>
                  </a:lnTo>
                  <a:cubicBezTo>
                    <a:pt x="1651" y="108546"/>
                    <a:pt x="2439" y="110396"/>
                    <a:pt x="3264" y="114185"/>
                  </a:cubicBezTo>
                  <a:cubicBezTo>
                    <a:pt x="4052" y="117973"/>
                    <a:pt x="6491" y="116123"/>
                    <a:pt x="8142" y="112246"/>
                  </a:cubicBezTo>
                  <a:cubicBezTo>
                    <a:pt x="8142" y="108546"/>
                    <a:pt x="8142" y="104669"/>
                    <a:pt x="8930" y="102819"/>
                  </a:cubicBezTo>
                  <a:cubicBezTo>
                    <a:pt x="12983" y="119911"/>
                    <a:pt x="21088" y="104669"/>
                    <a:pt x="23489" y="79911"/>
                  </a:cubicBezTo>
                  <a:cubicBezTo>
                    <a:pt x="25928" y="55242"/>
                    <a:pt x="30806" y="32422"/>
                    <a:pt x="40562" y="17180"/>
                  </a:cubicBezTo>
                  <a:cubicBezTo>
                    <a:pt x="38123" y="19030"/>
                    <a:pt x="38123" y="26696"/>
                    <a:pt x="39699" y="30396"/>
                  </a:cubicBezTo>
                  <a:cubicBezTo>
                    <a:pt x="41350" y="34273"/>
                    <a:pt x="44577" y="36123"/>
                    <a:pt x="47016" y="36123"/>
                  </a:cubicBezTo>
                  <a:cubicBezTo>
                    <a:pt x="49455" y="34273"/>
                    <a:pt x="51894" y="32422"/>
                    <a:pt x="54333" y="30396"/>
                  </a:cubicBezTo>
                  <a:cubicBezTo>
                    <a:pt x="56772" y="28546"/>
                    <a:pt x="59174" y="26696"/>
                    <a:pt x="61613" y="26696"/>
                  </a:cubicBezTo>
                  <a:cubicBezTo>
                    <a:pt x="66491" y="24757"/>
                    <a:pt x="72120" y="26696"/>
                    <a:pt x="77823" y="28546"/>
                  </a:cubicBezTo>
                  <a:cubicBezTo>
                    <a:pt x="93208" y="32422"/>
                    <a:pt x="110243" y="51365"/>
                    <a:pt x="119962" y="79911"/>
                  </a:cubicBezTo>
                  <a:cubicBezTo>
                    <a:pt x="104540" y="34273"/>
                    <a:pt x="83489" y="9515"/>
                    <a:pt x="58348" y="3788"/>
                  </a:cubicBezTo>
                  <a:cubicBezTo>
                    <a:pt x="43752" y="0"/>
                    <a:pt x="29193" y="3788"/>
                    <a:pt x="17861" y="22819"/>
                  </a:cubicBezTo>
                  <a:cubicBezTo>
                    <a:pt x="5703" y="41850"/>
                    <a:pt x="0" y="72334"/>
                    <a:pt x="1651" y="104669"/>
                  </a:cubicBezTo>
                  <a:close/>
                  <a:moveTo>
                    <a:pt x="3264" y="102819"/>
                  </a:moveTo>
                  <a:lnTo>
                    <a:pt x="3264" y="102819"/>
                  </a:lnTo>
                  <a:cubicBezTo>
                    <a:pt x="3264" y="93303"/>
                    <a:pt x="4052" y="83700"/>
                    <a:pt x="4878" y="74185"/>
                  </a:cubicBezTo>
                  <a:cubicBezTo>
                    <a:pt x="5703" y="64757"/>
                    <a:pt x="8142" y="55242"/>
                    <a:pt x="10544" y="47577"/>
                  </a:cubicBezTo>
                  <a:cubicBezTo>
                    <a:pt x="12983" y="40000"/>
                    <a:pt x="16210" y="34273"/>
                    <a:pt x="19474" y="28546"/>
                  </a:cubicBezTo>
                  <a:cubicBezTo>
                    <a:pt x="22701" y="22819"/>
                    <a:pt x="25928" y="17180"/>
                    <a:pt x="29981" y="15242"/>
                  </a:cubicBezTo>
                  <a:cubicBezTo>
                    <a:pt x="26754" y="19030"/>
                    <a:pt x="22701" y="22819"/>
                    <a:pt x="19474" y="30396"/>
                  </a:cubicBezTo>
                  <a:cubicBezTo>
                    <a:pt x="16210" y="36123"/>
                    <a:pt x="13771" y="41850"/>
                    <a:pt x="11369" y="49515"/>
                  </a:cubicBezTo>
                  <a:cubicBezTo>
                    <a:pt x="8930" y="57092"/>
                    <a:pt x="6491" y="66607"/>
                    <a:pt x="5703" y="74185"/>
                  </a:cubicBezTo>
                  <a:cubicBezTo>
                    <a:pt x="4878" y="83700"/>
                    <a:pt x="4052" y="93303"/>
                    <a:pt x="3264" y="1028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3125767" y="929727"/>
              <a:ext cx="393389" cy="19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0" y="35870"/>
                  </a:moveTo>
                  <a:lnTo>
                    <a:pt x="119910" y="35870"/>
                  </a:lnTo>
                  <a:cubicBezTo>
                    <a:pt x="96716" y="24036"/>
                    <a:pt x="71552" y="24036"/>
                    <a:pt x="48358" y="39938"/>
                  </a:cubicBezTo>
                  <a:cubicBezTo>
                    <a:pt x="44507" y="39938"/>
                    <a:pt x="40656" y="44006"/>
                    <a:pt x="36716" y="44006"/>
                  </a:cubicBezTo>
                  <a:cubicBezTo>
                    <a:pt x="32865" y="47889"/>
                    <a:pt x="27044" y="44006"/>
                    <a:pt x="23283" y="39938"/>
                  </a:cubicBezTo>
                  <a:cubicBezTo>
                    <a:pt x="21313" y="35870"/>
                    <a:pt x="17462" y="28104"/>
                    <a:pt x="19343" y="16086"/>
                  </a:cubicBezTo>
                  <a:cubicBezTo>
                    <a:pt x="21313" y="7950"/>
                    <a:pt x="25164" y="4067"/>
                    <a:pt x="29014" y="7950"/>
                  </a:cubicBezTo>
                  <a:cubicBezTo>
                    <a:pt x="23283" y="0"/>
                    <a:pt x="13522" y="0"/>
                    <a:pt x="7791" y="12018"/>
                  </a:cubicBezTo>
                  <a:cubicBezTo>
                    <a:pt x="1970" y="24036"/>
                    <a:pt x="0" y="39938"/>
                    <a:pt x="3850" y="55839"/>
                  </a:cubicBezTo>
                  <a:cubicBezTo>
                    <a:pt x="7791" y="71926"/>
                    <a:pt x="15492" y="79876"/>
                    <a:pt x="23283" y="79876"/>
                  </a:cubicBezTo>
                  <a:cubicBezTo>
                    <a:pt x="21313" y="79876"/>
                    <a:pt x="17462" y="83944"/>
                    <a:pt x="17462" y="91895"/>
                  </a:cubicBezTo>
                  <a:cubicBezTo>
                    <a:pt x="11641" y="119815"/>
                    <a:pt x="34835" y="87827"/>
                    <a:pt x="36716" y="83944"/>
                  </a:cubicBezTo>
                  <a:cubicBezTo>
                    <a:pt x="58029" y="55839"/>
                    <a:pt x="94835" y="24036"/>
                    <a:pt x="119910" y="358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3873722" y="739503"/>
              <a:ext cx="647021" cy="6729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8284"/>
                  </a:moveTo>
                  <a:lnTo>
                    <a:pt x="0" y="28284"/>
                  </a:lnTo>
                  <a:cubicBezTo>
                    <a:pt x="22323" y="38498"/>
                    <a:pt x="36424" y="62226"/>
                    <a:pt x="47041" y="82601"/>
                  </a:cubicBezTo>
                  <a:cubicBezTo>
                    <a:pt x="55263" y="100724"/>
                    <a:pt x="68221" y="113138"/>
                    <a:pt x="85807" y="117642"/>
                  </a:cubicBezTo>
                  <a:cubicBezTo>
                    <a:pt x="89346" y="118795"/>
                    <a:pt x="94083" y="118795"/>
                    <a:pt x="97622" y="118795"/>
                  </a:cubicBezTo>
                  <a:cubicBezTo>
                    <a:pt x="105843" y="119947"/>
                    <a:pt x="112867" y="117642"/>
                    <a:pt x="119945" y="117642"/>
                  </a:cubicBezTo>
                  <a:cubicBezTo>
                    <a:pt x="104646" y="117642"/>
                    <a:pt x="88203" y="113138"/>
                    <a:pt x="76388" y="102976"/>
                  </a:cubicBezTo>
                  <a:cubicBezTo>
                    <a:pt x="70562" y="97319"/>
                    <a:pt x="61143" y="88258"/>
                    <a:pt x="64682" y="79196"/>
                  </a:cubicBezTo>
                  <a:cubicBezTo>
                    <a:pt x="65825" y="75792"/>
                    <a:pt x="68221" y="73539"/>
                    <a:pt x="71705" y="72387"/>
                  </a:cubicBezTo>
                  <a:cubicBezTo>
                    <a:pt x="75245" y="71287"/>
                    <a:pt x="78784" y="73539"/>
                    <a:pt x="79927" y="76944"/>
                  </a:cubicBezTo>
                  <a:cubicBezTo>
                    <a:pt x="81125" y="72387"/>
                    <a:pt x="78784" y="67883"/>
                    <a:pt x="74101" y="65630"/>
                  </a:cubicBezTo>
                  <a:cubicBezTo>
                    <a:pt x="70562" y="63326"/>
                    <a:pt x="65825" y="65630"/>
                    <a:pt x="62286" y="69035"/>
                  </a:cubicBezTo>
                  <a:cubicBezTo>
                    <a:pt x="62286" y="55469"/>
                    <a:pt x="68221" y="43003"/>
                    <a:pt x="76388" y="32841"/>
                  </a:cubicBezTo>
                  <a:cubicBezTo>
                    <a:pt x="76388" y="32841"/>
                    <a:pt x="72903" y="32841"/>
                    <a:pt x="69364" y="33941"/>
                  </a:cubicBezTo>
                  <a:cubicBezTo>
                    <a:pt x="69364" y="33941"/>
                    <a:pt x="70562" y="28284"/>
                    <a:pt x="76388" y="19275"/>
                  </a:cubicBezTo>
                  <a:cubicBezTo>
                    <a:pt x="68221" y="21527"/>
                    <a:pt x="65825" y="22627"/>
                    <a:pt x="58802" y="28284"/>
                  </a:cubicBezTo>
                  <a:cubicBezTo>
                    <a:pt x="59945" y="7909"/>
                    <a:pt x="37622" y="12466"/>
                    <a:pt x="28203" y="0"/>
                  </a:cubicBezTo>
                  <a:cubicBezTo>
                    <a:pt x="36424" y="11313"/>
                    <a:pt x="14101" y="24932"/>
                    <a:pt x="23520" y="35093"/>
                  </a:cubicBezTo>
                  <a:cubicBezTo>
                    <a:pt x="16442" y="31689"/>
                    <a:pt x="8221" y="28284"/>
                    <a:pt x="0" y="28284"/>
                  </a:cubicBezTo>
                  <a:close/>
                  <a:moveTo>
                    <a:pt x="45843" y="38498"/>
                  </a:moveTo>
                  <a:lnTo>
                    <a:pt x="45843" y="38498"/>
                  </a:lnTo>
                  <a:cubicBezTo>
                    <a:pt x="43502" y="28284"/>
                    <a:pt x="39963" y="19275"/>
                    <a:pt x="35281" y="10213"/>
                  </a:cubicBezTo>
                  <a:cubicBezTo>
                    <a:pt x="37622" y="14718"/>
                    <a:pt x="39963" y="19275"/>
                    <a:pt x="42304" y="23780"/>
                  </a:cubicBezTo>
                  <a:cubicBezTo>
                    <a:pt x="44700" y="28284"/>
                    <a:pt x="45843" y="32841"/>
                    <a:pt x="47041" y="37346"/>
                  </a:cubicBezTo>
                  <a:cubicBezTo>
                    <a:pt x="49382" y="47507"/>
                    <a:pt x="50580" y="57721"/>
                    <a:pt x="52867" y="66730"/>
                  </a:cubicBezTo>
                  <a:cubicBezTo>
                    <a:pt x="55263" y="76944"/>
                    <a:pt x="57604" y="85953"/>
                    <a:pt x="63484" y="95015"/>
                  </a:cubicBezTo>
                  <a:cubicBezTo>
                    <a:pt x="64682" y="97319"/>
                    <a:pt x="65825" y="98419"/>
                    <a:pt x="68221" y="100724"/>
                  </a:cubicBezTo>
                  <a:cubicBezTo>
                    <a:pt x="69364" y="102976"/>
                    <a:pt x="71705" y="104076"/>
                    <a:pt x="72903" y="106381"/>
                  </a:cubicBezTo>
                  <a:cubicBezTo>
                    <a:pt x="75245" y="107481"/>
                    <a:pt x="77640" y="108581"/>
                    <a:pt x="79927" y="110886"/>
                  </a:cubicBezTo>
                  <a:cubicBezTo>
                    <a:pt x="81125" y="111986"/>
                    <a:pt x="83466" y="111986"/>
                    <a:pt x="87005" y="113138"/>
                  </a:cubicBezTo>
                  <a:cubicBezTo>
                    <a:pt x="83466" y="113138"/>
                    <a:pt x="81125" y="111986"/>
                    <a:pt x="78784" y="110886"/>
                  </a:cubicBezTo>
                  <a:cubicBezTo>
                    <a:pt x="76388" y="109786"/>
                    <a:pt x="75245" y="108581"/>
                    <a:pt x="72903" y="106381"/>
                  </a:cubicBezTo>
                  <a:cubicBezTo>
                    <a:pt x="68221" y="102976"/>
                    <a:pt x="64682" y="99572"/>
                    <a:pt x="62286" y="95015"/>
                  </a:cubicBezTo>
                  <a:cubicBezTo>
                    <a:pt x="56406" y="87158"/>
                    <a:pt x="54119" y="76944"/>
                    <a:pt x="51724" y="67883"/>
                  </a:cubicBezTo>
                  <a:cubicBezTo>
                    <a:pt x="49382" y="57721"/>
                    <a:pt x="48185" y="47507"/>
                    <a:pt x="45843" y="384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3620090" y="879259"/>
              <a:ext cx="450327" cy="341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391"/>
                  </a:moveTo>
                  <a:lnTo>
                    <a:pt x="0" y="24391"/>
                  </a:lnTo>
                  <a:cubicBezTo>
                    <a:pt x="45606" y="39931"/>
                    <a:pt x="87848" y="75437"/>
                    <a:pt x="119921" y="119897"/>
                  </a:cubicBezTo>
                  <a:cubicBezTo>
                    <a:pt x="106466" y="84391"/>
                    <a:pt x="64224" y="6586"/>
                    <a:pt x="30430" y="0"/>
                  </a:cubicBezTo>
                  <a:cubicBezTo>
                    <a:pt x="32073" y="2161"/>
                    <a:pt x="47327" y="19965"/>
                    <a:pt x="50691" y="26655"/>
                  </a:cubicBezTo>
                  <a:cubicBezTo>
                    <a:pt x="37157" y="17701"/>
                    <a:pt x="15176" y="15540"/>
                    <a:pt x="0" y="24391"/>
                  </a:cubicBezTo>
                  <a:close/>
                  <a:moveTo>
                    <a:pt x="28709" y="31080"/>
                  </a:moveTo>
                  <a:lnTo>
                    <a:pt x="28709" y="31080"/>
                  </a:lnTo>
                  <a:cubicBezTo>
                    <a:pt x="35436" y="33344"/>
                    <a:pt x="43963" y="35506"/>
                    <a:pt x="48970" y="39931"/>
                  </a:cubicBezTo>
                  <a:cubicBezTo>
                    <a:pt x="55697" y="42195"/>
                    <a:pt x="62503" y="46620"/>
                    <a:pt x="69230" y="51046"/>
                  </a:cubicBezTo>
                  <a:cubicBezTo>
                    <a:pt x="74315" y="55471"/>
                    <a:pt x="81121" y="62161"/>
                    <a:pt x="86127" y="66586"/>
                  </a:cubicBezTo>
                  <a:cubicBezTo>
                    <a:pt x="91212" y="73276"/>
                    <a:pt x="96297" y="79965"/>
                    <a:pt x="99661" y="86655"/>
                  </a:cubicBezTo>
                  <a:cubicBezTo>
                    <a:pt x="94576" y="79965"/>
                    <a:pt x="89491" y="75437"/>
                    <a:pt x="84485" y="68850"/>
                  </a:cubicBezTo>
                  <a:cubicBezTo>
                    <a:pt x="79400" y="64425"/>
                    <a:pt x="74315" y="57735"/>
                    <a:pt x="67588" y="53310"/>
                  </a:cubicBezTo>
                  <a:cubicBezTo>
                    <a:pt x="62503" y="48782"/>
                    <a:pt x="55697" y="44356"/>
                    <a:pt x="48970" y="42195"/>
                  </a:cubicBezTo>
                  <a:cubicBezTo>
                    <a:pt x="42242" y="37667"/>
                    <a:pt x="35436" y="35506"/>
                    <a:pt x="28709" y="31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317578" y="1094071"/>
              <a:ext cx="216106" cy="24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36" y="119857"/>
                  </a:moveTo>
                  <a:lnTo>
                    <a:pt x="119836" y="119857"/>
                  </a:lnTo>
                  <a:cubicBezTo>
                    <a:pt x="119836" y="119857"/>
                    <a:pt x="70530" y="0"/>
                    <a:pt x="35265" y="18483"/>
                  </a:cubicBezTo>
                  <a:cubicBezTo>
                    <a:pt x="0" y="40094"/>
                    <a:pt x="119836" y="119857"/>
                    <a:pt x="119836" y="1198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12" b="0" i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 flipH="1">
            <a:off x="6737110" y="289224"/>
            <a:ext cx="2066400" cy="455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4" y="119986"/>
                </a:moveTo>
                <a:lnTo>
                  <a:pt x="119974" y="119986"/>
                </a:lnTo>
                <a:cubicBezTo>
                  <a:pt x="119974" y="119384"/>
                  <a:pt x="119974" y="119384"/>
                  <a:pt x="119974" y="119384"/>
                </a:cubicBezTo>
                <a:cubicBezTo>
                  <a:pt x="24568" y="119384"/>
                  <a:pt x="24568" y="119384"/>
                  <a:pt x="24568" y="119384"/>
                </a:cubicBezTo>
                <a:cubicBezTo>
                  <a:pt x="24568" y="114849"/>
                  <a:pt x="24568" y="114849"/>
                  <a:pt x="24568" y="114849"/>
                </a:cubicBezTo>
                <a:cubicBezTo>
                  <a:pt x="24568" y="110622"/>
                  <a:pt x="17877" y="106997"/>
                  <a:pt x="9506" y="106997"/>
                </a:cubicBezTo>
                <a:cubicBezTo>
                  <a:pt x="1679" y="106997"/>
                  <a:pt x="1679" y="106997"/>
                  <a:pt x="1679" y="106997"/>
                </a:cubicBezTo>
                <a:cubicBezTo>
                  <a:pt x="1679" y="13296"/>
                  <a:pt x="1679" y="13296"/>
                  <a:pt x="1679" y="13296"/>
                </a:cubicBezTo>
                <a:cubicBezTo>
                  <a:pt x="9506" y="13296"/>
                  <a:pt x="9506" y="13296"/>
                  <a:pt x="9506" y="13296"/>
                </a:cubicBezTo>
                <a:cubicBezTo>
                  <a:pt x="17877" y="13296"/>
                  <a:pt x="24568" y="9671"/>
                  <a:pt x="24568" y="5136"/>
                </a:cubicBezTo>
                <a:cubicBezTo>
                  <a:pt x="24568" y="909"/>
                  <a:pt x="24568" y="909"/>
                  <a:pt x="24568" y="909"/>
                </a:cubicBezTo>
                <a:cubicBezTo>
                  <a:pt x="119974" y="909"/>
                  <a:pt x="119974" y="909"/>
                  <a:pt x="119974" y="909"/>
                </a:cubicBezTo>
                <a:cubicBezTo>
                  <a:pt x="119974" y="0"/>
                  <a:pt x="119974" y="0"/>
                  <a:pt x="119974" y="0"/>
                </a:cubicBezTo>
                <a:cubicBezTo>
                  <a:pt x="22889" y="0"/>
                  <a:pt x="22889" y="0"/>
                  <a:pt x="22889" y="0"/>
                </a:cubicBezTo>
                <a:cubicBezTo>
                  <a:pt x="22889" y="5136"/>
                  <a:pt x="22889" y="5136"/>
                  <a:pt x="22889" y="5136"/>
                </a:cubicBezTo>
                <a:cubicBezTo>
                  <a:pt x="22889" y="9377"/>
                  <a:pt x="17308" y="12386"/>
                  <a:pt x="9506" y="12386"/>
                </a:cubicBezTo>
                <a:cubicBezTo>
                  <a:pt x="0" y="12386"/>
                  <a:pt x="0" y="12386"/>
                  <a:pt x="0" y="12386"/>
                </a:cubicBezTo>
                <a:cubicBezTo>
                  <a:pt x="0" y="107599"/>
                  <a:pt x="0" y="107599"/>
                  <a:pt x="0" y="107599"/>
                </a:cubicBezTo>
                <a:cubicBezTo>
                  <a:pt x="9506" y="107599"/>
                  <a:pt x="9506" y="107599"/>
                  <a:pt x="9506" y="107599"/>
                </a:cubicBezTo>
                <a:cubicBezTo>
                  <a:pt x="17308" y="107599"/>
                  <a:pt x="22889" y="110930"/>
                  <a:pt x="22889" y="114849"/>
                </a:cubicBezTo>
                <a:cubicBezTo>
                  <a:pt x="22889" y="119986"/>
                  <a:pt x="22889" y="119986"/>
                  <a:pt x="22889" y="119986"/>
                </a:cubicBezTo>
                <a:lnTo>
                  <a:pt x="119974" y="119986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12" b="0" i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74903" y="289224"/>
            <a:ext cx="2063100" cy="455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4" y="119986"/>
                </a:moveTo>
                <a:lnTo>
                  <a:pt x="119974" y="119986"/>
                </a:lnTo>
                <a:cubicBezTo>
                  <a:pt x="119974" y="119384"/>
                  <a:pt x="119974" y="119384"/>
                  <a:pt x="119974" y="119384"/>
                </a:cubicBezTo>
                <a:cubicBezTo>
                  <a:pt x="24568" y="119384"/>
                  <a:pt x="24568" y="119384"/>
                  <a:pt x="24568" y="119384"/>
                </a:cubicBezTo>
                <a:cubicBezTo>
                  <a:pt x="24568" y="114849"/>
                  <a:pt x="24568" y="114849"/>
                  <a:pt x="24568" y="114849"/>
                </a:cubicBezTo>
                <a:cubicBezTo>
                  <a:pt x="24568" y="110622"/>
                  <a:pt x="17877" y="106997"/>
                  <a:pt x="9506" y="106997"/>
                </a:cubicBezTo>
                <a:cubicBezTo>
                  <a:pt x="1679" y="106997"/>
                  <a:pt x="1679" y="106997"/>
                  <a:pt x="1679" y="106997"/>
                </a:cubicBezTo>
                <a:cubicBezTo>
                  <a:pt x="1679" y="13296"/>
                  <a:pt x="1679" y="13296"/>
                  <a:pt x="1679" y="13296"/>
                </a:cubicBezTo>
                <a:cubicBezTo>
                  <a:pt x="9506" y="13296"/>
                  <a:pt x="9506" y="13296"/>
                  <a:pt x="9506" y="13296"/>
                </a:cubicBezTo>
                <a:cubicBezTo>
                  <a:pt x="17877" y="13296"/>
                  <a:pt x="24568" y="9671"/>
                  <a:pt x="24568" y="5136"/>
                </a:cubicBezTo>
                <a:cubicBezTo>
                  <a:pt x="24568" y="909"/>
                  <a:pt x="24568" y="909"/>
                  <a:pt x="24568" y="909"/>
                </a:cubicBezTo>
                <a:cubicBezTo>
                  <a:pt x="119974" y="909"/>
                  <a:pt x="119974" y="909"/>
                  <a:pt x="119974" y="909"/>
                </a:cubicBezTo>
                <a:cubicBezTo>
                  <a:pt x="119974" y="0"/>
                  <a:pt x="119974" y="0"/>
                  <a:pt x="119974" y="0"/>
                </a:cubicBezTo>
                <a:cubicBezTo>
                  <a:pt x="22889" y="0"/>
                  <a:pt x="22889" y="0"/>
                  <a:pt x="22889" y="0"/>
                </a:cubicBezTo>
                <a:cubicBezTo>
                  <a:pt x="22889" y="5136"/>
                  <a:pt x="22889" y="5136"/>
                  <a:pt x="22889" y="5136"/>
                </a:cubicBezTo>
                <a:cubicBezTo>
                  <a:pt x="22889" y="9377"/>
                  <a:pt x="17308" y="12386"/>
                  <a:pt x="9506" y="12386"/>
                </a:cubicBezTo>
                <a:cubicBezTo>
                  <a:pt x="0" y="12386"/>
                  <a:pt x="0" y="12386"/>
                  <a:pt x="0" y="12386"/>
                </a:cubicBezTo>
                <a:cubicBezTo>
                  <a:pt x="0" y="107599"/>
                  <a:pt x="0" y="107599"/>
                  <a:pt x="0" y="107599"/>
                </a:cubicBezTo>
                <a:cubicBezTo>
                  <a:pt x="9506" y="107599"/>
                  <a:pt x="9506" y="107599"/>
                  <a:pt x="9506" y="107599"/>
                </a:cubicBezTo>
                <a:cubicBezTo>
                  <a:pt x="17308" y="107599"/>
                  <a:pt x="22889" y="110930"/>
                  <a:pt x="22889" y="114849"/>
                </a:cubicBezTo>
                <a:cubicBezTo>
                  <a:pt x="22889" y="119986"/>
                  <a:pt x="22889" y="119986"/>
                  <a:pt x="22889" y="119986"/>
                </a:cubicBezTo>
                <a:lnTo>
                  <a:pt x="119974" y="119986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12" b="0" i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3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342831" marR="0" lvl="1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CACAC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-US" sz="900" b="0" i="0" u="none" strike="noStrike" cap="none">
              <a:solidFill>
                <a:srgbClr val="CACAC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3223048" y="1847517"/>
            <a:ext cx="2980800" cy="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182875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None/>
            </a:pPr>
            <a:endParaRPr sz="45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838" y="-86975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3330289" y="3267200"/>
            <a:ext cx="23466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FFFFFF"/>
                </a:solidFill>
                <a:latin typeface="Playfair Display SC"/>
                <a:ea typeface="Playfair Display SC"/>
                <a:cs typeface="Playfair Display SC"/>
                <a:sym typeface="Playfair Display SC"/>
              </a:rPr>
              <a:t>UAT4 BRIEFING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050852" y="1757575"/>
            <a:ext cx="3606000" cy="233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The newest brand from the Grand Canyon Ltd.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endParaRPr lang="en-SG" sz="1600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Working with a young designer from London to provide uniquely-designed and high quality products.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endParaRPr lang="en-SG" sz="1600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Products: Bedding Linen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rtl="0">
              <a:lnSpc>
                <a:spcPct val="137500"/>
              </a:lnSpc>
              <a:spcBef>
                <a:spcPts val="0"/>
              </a:spcBef>
              <a:buNone/>
            </a:pPr>
            <a:endParaRPr sz="1600" dirty="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50844" y="1258800"/>
            <a:ext cx="3111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Highlander London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53852" y="574618"/>
            <a:ext cx="3454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Sponsors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D2B14-67F4-4FCC-9F71-031ECEBB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51" y="1370901"/>
            <a:ext cx="3470602" cy="2846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050852" y="1757575"/>
            <a:ext cx="3606000" cy="233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Registration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Login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Selection of Bedding Combination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Checkout and Payment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Virtual Reality  Bedding Selection</a:t>
            </a:r>
            <a:endParaRPr lang="en-SG" sz="1600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rtl="0">
              <a:lnSpc>
                <a:spcPct val="137500"/>
              </a:lnSpc>
              <a:spcBef>
                <a:spcPts val="0"/>
              </a:spcBef>
              <a:buNone/>
            </a:pPr>
            <a:endParaRPr sz="1600" dirty="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50844" y="1258800"/>
            <a:ext cx="3111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Customer	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53852" y="574618"/>
            <a:ext cx="3454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Task List</a:t>
            </a:r>
          </a:p>
        </p:txBody>
      </p:sp>
      <p:sp>
        <p:nvSpPr>
          <p:cNvPr id="6" name="Shape 88">
            <a:extLst>
              <a:ext uri="{FF2B5EF4-FFF2-40B4-BE49-F238E27FC236}">
                <a16:creationId xmlns:a16="http://schemas.microsoft.com/office/drawing/2014/main" id="{42AFC98F-B29B-4C9C-84E4-B5781E01975E}"/>
              </a:ext>
            </a:extLst>
          </p:cNvPr>
          <p:cNvSpPr txBox="1"/>
          <p:nvPr/>
        </p:nvSpPr>
        <p:spPr>
          <a:xfrm>
            <a:off x="4748109" y="1757575"/>
            <a:ext cx="3606000" cy="233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Login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Adding a new design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Edit product details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Updating order status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Superuser management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Adding a new promo code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endParaRPr lang="en-SG" sz="1600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rtl="0">
              <a:lnSpc>
                <a:spcPct val="137500"/>
              </a:lnSpc>
              <a:spcBef>
                <a:spcPts val="0"/>
              </a:spcBef>
              <a:buNone/>
            </a:pPr>
            <a:endParaRPr sz="1600" dirty="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60605D0D-C861-474A-8DF3-4F1E6BD52292}"/>
              </a:ext>
            </a:extLst>
          </p:cNvPr>
          <p:cNvSpPr txBox="1"/>
          <p:nvPr/>
        </p:nvSpPr>
        <p:spPr>
          <a:xfrm>
            <a:off x="4748109" y="1258800"/>
            <a:ext cx="4095265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Administrator of Highlander London</a:t>
            </a:r>
          </a:p>
        </p:txBody>
      </p:sp>
    </p:spTree>
    <p:extLst>
      <p:ext uri="{BB962C8B-B14F-4D97-AF65-F5344CB8AC3E}">
        <p14:creationId xmlns:p14="http://schemas.microsoft.com/office/powerpoint/2010/main" val="50310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050852" y="1406846"/>
            <a:ext cx="7665928" cy="2952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Please sign the consent form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Please do not use your real credit card number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nos"/>
                <a:ea typeface="Tinos"/>
                <a:cs typeface="Tinos"/>
                <a:sym typeface="Tinos"/>
              </a:rPr>
              <a:t>Approach the team members if you have questions or you are stuck </a:t>
            </a:r>
            <a:endParaRPr sz="2400" dirty="0">
              <a:solidFill>
                <a:srgbClr val="595959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rtl="0">
              <a:lnSpc>
                <a:spcPct val="1375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853852" y="574618"/>
            <a:ext cx="3454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9048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3223048" y="1847517"/>
            <a:ext cx="2980800" cy="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182875" rIns="91425" bIns="45700" anchor="t" anchorCtr="0">
            <a:noAutofit/>
          </a:bodyPr>
          <a:lstStyle/>
          <a:p>
            <a:pPr algn="r">
              <a:lnSpc>
                <a:spcPct val="80000"/>
              </a:lnSpc>
            </a:pPr>
            <a:endParaRPr sz="4500" b="1">
              <a:solidFill>
                <a:srgbClr val="1C283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37" y="-873334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669877" y="2417100"/>
            <a:ext cx="3845222" cy="111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4400" dirty="0">
                <a:solidFill>
                  <a:srgbClr val="CEB474"/>
                </a:solidFill>
                <a:latin typeface="Playfair Display SC" charset="0"/>
                <a:ea typeface="Playfair Display SC" charset="0"/>
                <a:cs typeface="Playfair Display SC" charset="0"/>
                <a:sym typeface="Playfair Display"/>
              </a:rPr>
              <a:t>Thank You!</a:t>
            </a:r>
          </a:p>
          <a:p>
            <a:pPr lvl="0" algn="ctr">
              <a:buSzPct val="25000"/>
            </a:pPr>
            <a:endParaRPr lang="en-US" sz="4400" dirty="0">
              <a:solidFill>
                <a:srgbClr val="CEB474"/>
              </a:solidFill>
              <a:latin typeface="Playfair Display SC" charset="0"/>
              <a:ea typeface="Playfair Display SC" charset="0"/>
              <a:cs typeface="Playfair Display SC" charset="0"/>
              <a:sym typeface="Playfair Display"/>
            </a:endParaRPr>
          </a:p>
          <a:p>
            <a:pPr lvl="0" algn="ctr">
              <a:buSzPct val="25000"/>
            </a:pPr>
            <a:r>
              <a:rPr lang="en-US" sz="3200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9162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e1021a30-371c-4794-a8b1-1ab4c9ee1a00"/>
</p:tagLst>
</file>

<file path=ppt/theme/theme1.xml><?xml version="1.0" encoding="utf-8"?>
<a:theme xmlns:a="http://schemas.openxmlformats.org/drawingml/2006/main" name="Default Theme">
  <a:themeElements>
    <a:clrScheme name="Elegant Light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CEB474"/>
      </a:accent1>
      <a:accent2>
        <a:srgbClr val="1C2835"/>
      </a:accent2>
      <a:accent3>
        <a:srgbClr val="CEB474"/>
      </a:accent3>
      <a:accent4>
        <a:srgbClr val="1C2835"/>
      </a:accent4>
      <a:accent5>
        <a:srgbClr val="CEB474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108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Playfair Display</vt:lpstr>
      <vt:lpstr>Playfair Display SC</vt:lpstr>
      <vt:lpstr>Tinos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Bachtiar</dc:creator>
  <cp:lastModifiedBy>Sheryl Chong</cp:lastModifiedBy>
  <cp:revision>40</cp:revision>
  <cp:lastPrinted>2017-10-11T20:15:46Z</cp:lastPrinted>
  <dcterms:modified xsi:type="dcterms:W3CDTF">2017-11-17T04:21:57Z</dcterms:modified>
</cp:coreProperties>
</file>