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8C089-7908-2554-B959-A10ECE55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5211F5-FED1-A3C2-2AE8-B9F0DB6D3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3FD90C-6AE7-2D9B-D90B-67B0DB15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581BD5-0AC8-1E9C-1B4D-06BC7F89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8AD99-4E6A-AEBA-A3E2-AD0E97F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5296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823E40-7E24-57FC-B07A-C8840D0A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F3128C-AB5B-18AE-AA81-5C470C120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EB2DC-7F34-FA86-C34C-F973AC94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784EEE-C02C-DE06-03C8-E1D8A011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5B83C-7431-7DEC-5318-206DE501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163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A2951F-141F-CB5F-537F-C87DE7C76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69AF28-EC80-B313-37BD-65285967B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37377-0A28-E980-61C5-5BFC24B9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92369-8ACA-53A7-83A0-F48641FC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4F3-788C-3297-C1A2-2A28B3D8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315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51371-68A3-7B9A-4AD9-E4055396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1F14D-0FFB-A4EE-A5A6-45B1C6711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139B3-3679-8D97-BF32-A9E6616B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C421EC-1B4C-34DF-8A12-9CB93984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BCDA8-603C-7783-9999-05442DAB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086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BE6F1-4ACF-4F8E-5666-F1AAFA47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64A67E-BA22-91CD-2A9A-0E360F35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3F8B30-1DD0-577B-BA16-456737A7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0F8097-EA1B-D21F-0172-D1CCD8BC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7380F-8D3B-DF25-A509-BAEF2F06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637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41C63-3C37-22F1-A270-4E1A03D3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BB551-45D8-A7D1-1FB7-A79430EF6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5765713-BF6C-B3BA-1314-4441D8AF7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883731-2C40-713E-85F7-A0F9A7720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53EC67-92B7-ECF0-691E-412A4F9F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C586F-9F77-617F-A0F2-058799D1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86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4294A-85CE-5546-D0CB-AE77525B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0F3AD5-8C8B-3A22-820E-32A3731C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FA3FE3-37C1-3A79-0C07-CCD3B044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1B7157-C68B-3961-3D62-AF605D1BE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31714A-7F65-57EB-8D3B-5BDF257C1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6C607C-7BE7-B87C-8BE9-F5460CA9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3032DF-CCE6-7976-1C51-B8A7B92AD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26E043-BB94-0436-CAF4-D1927849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803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26B48-5AEB-F786-77A3-9A9C7604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E9868-D5D9-81CE-F1AB-F4216A70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B845D1-0892-1293-6427-C9769C38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E024FD-9962-1414-B6A6-911D97D4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788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57C693-47DD-B96D-03E0-87CD364D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04F339-EA6E-875F-7C5A-2F336B1A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294385-3F09-365B-5A42-C81FB4CC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947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CDF836-61C8-07D3-5CAF-F149B054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97227-28C7-14BF-016C-4860A974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9D0EAB-4108-3973-49F3-B2A940ECB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630CD6-E3AC-54A1-7848-B8C906C4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47B3C-641B-C759-4AB1-DC94461C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6D8AD1-9BC0-F234-1E96-BD5EB56A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738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0DE03-18DB-3E36-AE31-B49664E0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C110EE-E0E6-ADFB-EF31-264C9BB9E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1F1497-EA30-E209-9622-552C83288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74B084-8399-1359-E410-82243CA6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BEBF2B-68CA-A09E-73D8-41D8CE96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EA81E7-13C1-C365-420B-6D0C11E1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343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110988-42A1-992A-F727-3A1FCC1F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4CB8E4-DA94-732F-019A-E3C82C34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64FACD-AB13-5E5C-5FE8-E05C4CC08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38F5-8BF0-43B9-8BDE-9BC486388310}" type="datetimeFigureOut">
              <a:rPr lang="fr-CA" smtClean="0"/>
              <a:t>2024-01-22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02D88-D13D-1D4F-BE1F-F3980166B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0E1837-3F48-18DE-4B92-A6CBA0CE8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204BA-AE18-4CA2-A0C2-E23216F8DE9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1623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n01.safelinks.protection.outlook.com/?url=https%3A%2F%2Fwww.tvanouvelles.ca%2F2024%2F01%2F11%2Flintelligence-artificielle-a-la-rescousse-des-baby-boomers&amp;data=05%7C02%7Cm1martel%40uqac.ca%7C57324b0278bb4e12bb6f08dc12f2fce1%7Cc97978b1bd4c44b59bbb20215efdf611%7C0%7C0%7C638406082066342982%7CUnknown%7CTWFpbGZsb3d8eyJWIjoiMC4wLjAwMDAiLCJQIjoiV2luMzIiLCJBTiI6Ik1haWwiLCJXVCI6Mn0%3D%7C3000%7C%7C%7C&amp;sdata=zTKwuiH0xqVLMyXge8Av9wUIuB%2FzkaE2F%2BhrvScPNMo%3D&amp;reserved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89525-FD27-3AF7-102C-B2C7C6E8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5866"/>
          </a:xfrm>
        </p:spPr>
        <p:txBody>
          <a:bodyPr>
            <a:normAutofit fontScale="90000"/>
          </a:bodyPr>
          <a:lstStyle/>
          <a:p>
            <a:r>
              <a:rPr lang="fr-FR" b="0" i="0" dirty="0">
                <a:solidFill>
                  <a:srgbClr val="323132"/>
                </a:solidFill>
                <a:effectLst/>
                <a:latin typeface="roboto_medium"/>
              </a:rPr>
              <a:t>L’intelligence artificielle à la rescousse des «baby-boomers»</a:t>
            </a:r>
            <a:br>
              <a:rPr lang="fr-FR" b="0" i="0" dirty="0">
                <a:solidFill>
                  <a:srgbClr val="323132"/>
                </a:solidFill>
                <a:effectLst/>
                <a:latin typeface="roboto_medium"/>
              </a:rPr>
            </a:b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6A010-0CB5-C927-D676-2FB68CF9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En plus d’être très présente dans le milieu du divertissement, l’intelligence artificielle, ou IA, est exploitée dans le domaine de l’automobile, de la santé et dans le secteur du «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_regular"/>
              </a:rPr>
              <a:t>age</a:t>
            </a:r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 tech» comme l’appelle l’invité.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«Ce sont des produits technologiques qui s’adressent [aux personnes dans] la cinquantaine en montant», explique le spécialiste.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«On le sait, les baby-boomers, c’est une grosse partie de la société et ces gens-là vont avoir des besoins pour leur bien-être et donc il commence à avoir des technologies [pour les aider]», ajoute-t-il.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M.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_regular"/>
              </a:rPr>
              <a:t>Guglielminetti</a:t>
            </a:r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 parle tout d’abord d’une invention qui ressemble à une sorte de gang qui permettrait d’améliorer ou encore de redonner de la dextérité au niveau des mains des personnes qui ont perdu cette habilité.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«Même chose pour les jambes, quand vous avez de la difficulté à marcher, on appelle ça un exosquelette, c’est un petit équipement qui s’attache à la ceinture et sur les jambes et qui vous donne l’impression de marcher tout seul», affirme le chroniqueur techno. 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«Ça, ça va changer la vie de bien des gens», s’exclame-t-il.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Les craintes face à l’intelligence artificielle seront difficiles à faire disparaître de l’imaginaire collectif, mais l’animateur assure qu’«il y a de bonnes nouvelles» qui n’attendent que d’être présentées.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«On est dans un contexte que l’intelligence artificielle est utilisée pour du bien, poursuit-il. Reste que, comme on l’a entendu avant Noël, il y a des gens qui vont l’utiliser pour faire du mal.»</a:t>
            </a:r>
          </a:p>
          <a:p>
            <a:pPr algn="l"/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«Où il y a de l’homme, il y a de l’hommerie», lance M.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roboto_regular"/>
              </a:rPr>
              <a:t>Guglielminetti</a:t>
            </a:r>
            <a:r>
              <a:rPr lang="fr-FR" b="0" i="0" dirty="0">
                <a:solidFill>
                  <a:srgbClr val="333333"/>
                </a:solidFill>
                <a:effectLst/>
                <a:latin typeface="roboto_regular"/>
              </a:rPr>
              <a:t>.</a:t>
            </a:r>
          </a:p>
          <a:p>
            <a:pPr algn="l"/>
            <a:endParaRPr lang="fr-FR" dirty="0">
              <a:solidFill>
                <a:srgbClr val="333333"/>
              </a:solidFill>
              <a:latin typeface="roboto_regular"/>
            </a:endParaRPr>
          </a:p>
          <a:p>
            <a:pPr algn="l"/>
            <a:r>
              <a:rPr lang="fr-CA" b="0" i="0">
                <a:effectLst/>
                <a:latin typeface="Segoe UI" panose="020B0502040204020203" pitchFamily="34" charset="0"/>
                <a:hlinkClick r:id="rId2" tooltip="URL d'origine: https://www.tvanouvelles.ca/2024/01/11/lintelligence-artificielle-a-la-rescousse-des-baby-boomers. Cliquez ou appuyez si vous faites confiance à ce lien."/>
              </a:rPr>
              <a:t>https://www.tvanouvelles.ca/2024/01/11/lintelligence-artificielle-a-la-rescousse-des-baby-boomers</a:t>
            </a:r>
            <a:endParaRPr lang="fr-FR" b="0" i="0" dirty="0">
              <a:solidFill>
                <a:srgbClr val="333333"/>
              </a:solidFill>
              <a:effectLst/>
              <a:latin typeface="roboto_regular"/>
            </a:endParaRPr>
          </a:p>
          <a:p>
            <a:pPr algn="l"/>
            <a:endParaRPr lang="fr-FR" dirty="0">
              <a:solidFill>
                <a:srgbClr val="333333"/>
              </a:solidFill>
              <a:latin typeface="roboto_regular"/>
            </a:endParaRPr>
          </a:p>
          <a:p>
            <a:pPr algn="l"/>
            <a:endParaRPr lang="fr-FR" b="0" i="0" dirty="0">
              <a:solidFill>
                <a:srgbClr val="333333"/>
              </a:solidFill>
              <a:effectLst/>
              <a:latin typeface="roboto_regular"/>
            </a:endParaRP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1252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318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roboto_medium</vt:lpstr>
      <vt:lpstr>roboto_regular</vt:lpstr>
      <vt:lpstr>Segoe UI</vt:lpstr>
      <vt:lpstr>Thème Office</vt:lpstr>
      <vt:lpstr>L’intelligence artificielle à la rescousse des «baby-boomers»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L’intelligence artificielle à la rescousse des «baby-boomers» </dc:title>
  <dc:creator>Michel Martel</dc:creator>
  <cp:lastModifiedBy>Michel Martel</cp:lastModifiedBy>
  <cp:revision>2</cp:revision>
  <dcterms:created xsi:type="dcterms:W3CDTF">2024-01-22T15:50:19Z</dcterms:created>
  <dcterms:modified xsi:type="dcterms:W3CDTF">2024-01-22T15:52:25Z</dcterms:modified>
</cp:coreProperties>
</file>