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385AC95-47C3-51BA-68DE-A6926DE22E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65DAB-4FA0-9D91-10DF-8C5EEA3D19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F8856-869C-42BC-8B1C-6D564F411524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DE8515-F327-D8E7-C7FD-B01C93DD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C84BF-F411-49D5-8C45-55E6092534E2}" type="slidenum">
              <a:rPr lang="fr-CA" smtClean="0"/>
              <a:t>‹N°›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04031C-A6DA-5AD4-866A-E152FAC22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083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2C89E-FC33-491C-8A57-E45C73E3C10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6FFF5-CA3C-4A7E-9EA9-CAB68EE83ED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531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8B90-2674-910C-1D6E-BDF1A193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461716-A050-02FE-19BB-AB922951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8D444-48F9-89F2-6C67-1F67030A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64B7C-9110-81FF-5A1D-C0EBC4C9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A6AA82-E418-1C3E-BAFE-2E5AAEED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292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80E85-5990-1E2A-280C-96839848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770E64-6DB0-B836-8B1B-AE60AA12D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70EC0-2E1B-528C-850B-774980D8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42DC9-2E7E-B5DB-5BCA-81A56446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4EE20-4CDC-D224-0095-482219E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017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9CCD4F-A370-4D9D-FEB7-603A3DA30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E480F8-893B-FCE2-C83F-5EC68FC11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EA6C69-6BB1-792A-5E62-305F588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1346D1-5A0B-F835-DBD9-EBD28343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F6573-01AD-1FAE-DB32-68B8F6BB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188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0099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498971" cy="3041227"/>
          </a:xfrm>
        </p:spPr>
        <p:txBody>
          <a:bodyPr anchor="b">
            <a:noAutofit/>
          </a:bodyPr>
          <a:lstStyle>
            <a:lvl1pPr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4006860" cy="445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9C402F-EF33-BC3A-77ED-6EE9FAF0EAEA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88E1AF-974F-05F2-A183-6110A6308EC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ABC764-4364-C8BC-1956-9120904CE7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830583"/>
            <a:ext cx="11017251" cy="519604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89709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0"/>
            <a:ext cx="11017251" cy="363134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123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103360" y="584200"/>
            <a:ext cx="3088640" cy="5689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2380828"/>
            <a:ext cx="5508626" cy="2096346"/>
          </a:xfrm>
        </p:spPr>
        <p:txBody>
          <a:bodyPr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5089530" cy="44577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830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899"/>
            <a:ext cx="9845042" cy="335279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69420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900"/>
            <a:ext cx="9845042" cy="23622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058303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191928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714750" cy="190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5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5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5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8477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05CEFD-F325-0AB7-B814-0387A51F2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48477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17B3774-D454-C357-A847-214689F275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48477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EB56A41-7B9C-2619-491C-AE83CA15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48477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628332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860800" cy="60892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2217375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20" y="3299317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9120" y="4381259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89120" y="5463201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51530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D3249-205D-C849-476F-05302AFC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5F404-9261-50D2-300E-AC26DD4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B9CDCD-CD3D-32DE-2EA0-87E1F853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A1C23-9E9B-A179-8FF9-BC324211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D232D-8A2C-EC59-F3F4-F954BEE7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5516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8112125" y="806664"/>
            <a:ext cx="2027237" cy="605133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6521450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7250" y="934721"/>
            <a:ext cx="3714750" cy="592327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7375" y="2034496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7375" y="2934238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7375" y="3833980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7375" y="4733722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7375" y="5633463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77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84200" y="584200"/>
            <a:ext cx="1443041" cy="568346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9080" y="2707481"/>
            <a:ext cx="5689601" cy="1443039"/>
          </a:xfrm>
        </p:spPr>
        <p:txBody>
          <a:bodyPr anchor="ctr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54350" y="584199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54350" y="1755088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54350" y="2925977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54350" y="4096866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054350" y="5267753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27276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082381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7F3D3-4A12-2E75-B01E-1D4FFC79BAB5}"/>
              </a:ext>
            </a:extLst>
          </p:cNvPr>
          <p:cNvSpPr/>
          <p:nvPr userDrawn="1"/>
        </p:nvSpPr>
        <p:spPr>
          <a:xfrm>
            <a:off x="584200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DC65A-83E7-C511-32D9-813802722A58}"/>
              </a:ext>
            </a:extLst>
          </p:cNvPr>
          <p:cNvSpPr/>
          <p:nvPr userDrawn="1"/>
        </p:nvSpPr>
        <p:spPr>
          <a:xfrm>
            <a:off x="9580563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1"/>
            <a:ext cx="11020425" cy="985520"/>
          </a:xfrm>
        </p:spPr>
        <p:txBody>
          <a:bodyPr anchor="t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8649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7740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16831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6592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1501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34090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C6C9B8B2-1134-BB17-0F1A-D4997FE23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884932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C95E7AF-16F8-C807-CBD7-B8581B52CE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466816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E00E7E40-44F1-FBBA-D92B-E50AC4F0D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263740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BE716859-CF38-04EB-9CC3-0E28EA77D2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845624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0654B0D-9250-D988-A790-26613C322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642548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905ADEF-9F91-866D-D04D-C5609B8D50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224432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8CF870E7-54E5-A28E-2F88-65A79CA0C1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5021357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BC4A4443-8C5D-4F1E-B047-DB6175BC03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603241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3981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63B1BF72-95C9-C967-7334-A0E69CC06F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1FC4FA2F-7AE9-168D-0D5A-DA4BFDBBB4F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F3754505-3926-F1C2-E5BB-1BA22BA50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98442E5C-ECC0-EE1A-ADE1-CAA30ED3F3E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D1BEECA7-6A89-70AF-0A62-FE1A39C53A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D9E394-4F17-2CD5-15A1-F59B188089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72A69CD-0326-405E-BE44-4DC84F92DF5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22FDA902-E2B2-82D1-473A-34A141C5D40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527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0" y="1788160"/>
            <a:ext cx="12192000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11017251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11017250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283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705974" y="1788160"/>
            <a:ext cx="2486025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5508627" cy="1383452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5508626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97822D4-3AF1-5B58-2FF0-158DBC5AC5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781050"/>
            <a:ext cx="3492500" cy="52959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5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307305" y="2045546"/>
            <a:ext cx="9577390" cy="138345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5" y="2045548"/>
            <a:ext cx="9577390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7306" y="3672238"/>
            <a:ext cx="9577388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99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FB1061-563E-2AD7-21A5-0726FC80557C}"/>
              </a:ext>
            </a:extLst>
          </p:cNvPr>
          <p:cNvSpPr/>
          <p:nvPr userDrawn="1"/>
        </p:nvSpPr>
        <p:spPr>
          <a:xfrm>
            <a:off x="7416800" y="2122260"/>
            <a:ext cx="3088640" cy="473573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191248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6013"/>
            <a:ext cx="51816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789000"/>
            <a:ext cx="5181600" cy="248433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5999" y="-9565"/>
            <a:ext cx="4068763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1" y="796698"/>
            <a:ext cx="6937543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12" y="0"/>
            <a:ext cx="4068763" cy="68484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3844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9239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DFAB-28D8-B5CE-CCCD-D0320800EDE8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F2AE28-EF8D-C600-D3CF-2C5F4251A2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6DCEE2-5821-0543-5382-BBE1D8D60E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F5496-F166-4C66-0953-3355299F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331F09-B47E-3569-0E62-9749FF36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9FEFE-D208-5657-034A-B36DF945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A3B38-060E-0933-143E-8063259F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9FD92-0289-70F0-644A-E0AAD7DB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0777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61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99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5061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2B51C-72FC-C14E-4309-AA93EB901489}"/>
              </a:ext>
            </a:extLst>
          </p:cNvPr>
          <p:cNvSpPr/>
          <p:nvPr userDrawn="1"/>
        </p:nvSpPr>
        <p:spPr>
          <a:xfrm>
            <a:off x="0" y="6273335"/>
            <a:ext cx="12191999" cy="5750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F2ABBD-91F5-C70A-C6E7-842745F6A198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B093257-1959-B398-EC8B-53DE3FEC7E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4723" y="2685822"/>
            <a:ext cx="2408240" cy="358797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5EC16-4313-722B-60DA-C87C861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928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1" y="0"/>
            <a:ext cx="5086346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633" y="2805128"/>
            <a:ext cx="3085304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2125" y="2816014"/>
            <a:ext cx="30852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6633" y="3789000"/>
            <a:ext cx="3085304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4" y="3789000"/>
            <a:ext cx="3085200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0100" y="2171699"/>
            <a:ext cx="2971800" cy="4549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6C0CA-45F4-43BF-39CE-AF6C884AE557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54ACE-8F34-7F75-48C9-4ED641D4CE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5FD36-78E8-35E1-2300-4B2C7D6EA4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3673B6A-7FE7-CBEA-37F7-E32AFBF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584200"/>
            <a:ext cx="1021079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4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7509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4418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90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5804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4417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7862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6477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863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476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78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13" y="4618037"/>
            <a:ext cx="10226720" cy="1325563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16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4F7C-11B8-F60C-E83B-9AACF2D352BC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2EC51-1EAA-481F-44F5-ECB577FE4A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9A4461-7022-1216-67C2-4282A5ED0F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0" y="4169646"/>
            <a:ext cx="12192000" cy="268835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5696B9-1651-4668-177F-DEFBAD23C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B88AC-B200-B249-24B1-8ED542BCE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8C17CFE-3579-40B3-2632-589562FA11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2663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4DD490-986F-987A-AEBB-FB105AA3D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9249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8563D8-A319-24AB-F350-8A68121AE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23551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ABE82BA-0AB6-8EC4-C921-C69F620CB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0137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510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77A9C2-D01E-51F0-0FE4-1349E66F37B3}"/>
              </a:ext>
            </a:extLst>
          </p:cNvPr>
          <p:cNvSpPr/>
          <p:nvPr userDrawn="1"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82662" y="3429000"/>
            <a:ext cx="10226676" cy="2844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89" y="2269763"/>
            <a:ext cx="10222147" cy="8163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87128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C740-9C9D-361C-4012-372CB4681983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2661" y="2269763"/>
            <a:ext cx="2400301" cy="4004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41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80675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753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3602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3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615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FB4EC-6A4C-5C14-2990-DA2E95FD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4C10F-6FF7-0010-4431-73E32A088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F197AC-4B40-8DCE-141F-5EDA0E0A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8EA2CC-894D-6BD1-4B8B-14A24027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4B76D1-C6A9-2181-09DB-B6E314F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C4734-5485-7B84-5778-C177F03E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8501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480498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80498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09774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2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2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450D8-03FC-4EFA-A2D5-44FAE81334B2}"/>
              </a:ext>
            </a:extLst>
          </p:cNvPr>
          <p:cNvSpPr/>
          <p:nvPr userDrawn="1"/>
        </p:nvSpPr>
        <p:spPr>
          <a:xfrm>
            <a:off x="413443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A1725AD-D3F3-4C43-A9CE-D923157D1E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34435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5A4432-49BE-85C3-371F-61947F2EFF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371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DEE162-DE7F-280F-3FCD-C14B9C99397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36599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5590AC1-AE92-BA30-A559-CC995EAC45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36599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475C3-04A6-711E-5322-383741AA50A0}"/>
              </a:ext>
            </a:extLst>
          </p:cNvPr>
          <p:cNvSpPr/>
          <p:nvPr userDrawn="1"/>
        </p:nvSpPr>
        <p:spPr>
          <a:xfrm>
            <a:off x="678837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DB54B20-FE22-8EB2-3645-87067CB5C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88372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A99640-BD8F-1C2E-7917-E427E2C9E8E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64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5576649-3C0B-389C-A412-15DA900619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90536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1B49E62-70C1-5A3E-C9DE-30D3B9A1317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90536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B53EF-67A9-1D0C-83D1-C2E775568ADC}"/>
              </a:ext>
            </a:extLst>
          </p:cNvPr>
          <p:cNvSpPr/>
          <p:nvPr userDrawn="1"/>
        </p:nvSpPr>
        <p:spPr>
          <a:xfrm>
            <a:off x="9442309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78AA837-7F82-20FE-7D9B-15D8330F1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442309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E905A64-E16A-360D-D9B9-01DADCD6FEC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71585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4709B7-AEF9-3384-236D-2687210D4A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44473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FBD3968-FABA-F405-A8DD-5F750F5E0A2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944473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54080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982663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5044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76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2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740286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7220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0962" y="1495926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7548" y="2279260"/>
            <a:ext cx="3173490" cy="109457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4862" y="4267368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BC3734A-9014-E02E-D881-452851CE20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800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1DF941D1-0EFC-0B05-819B-85FD2BB7AD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4825978" y="4084784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1134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7720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05034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29CAD44-6F2E-06C7-7AAA-C96264677B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817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9A8A885D-2E30-A95C-053D-F6355B5A71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4615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4464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8188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847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5578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826A137-9EE9-DBF7-02EF-10A8F53142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892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18098BA-EDF5-70C1-9DDB-2D872F9882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69690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7298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956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688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FECE995-3701-5C12-9D8F-4DA73E1B01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002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0E5E27-916F-613B-634E-E166366FB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799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407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066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797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F63AFE5-E418-F825-AB60-FCBBDB2D44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6111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E063F6E-E364-ACD3-D3E6-DAF57028DF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927909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58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23473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0059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7373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B6D9838-D931-E9B0-922A-4986920FA2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2051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6651D1C3-7761-EA47-F53A-83048BA81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138488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56155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2741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30055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3FBC3B0F-F4A8-4DC4-DDD4-D3A36E8A6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319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7" name="Text Placeholder 37">
            <a:extLst>
              <a:ext uri="{FF2B5EF4-FFF2-40B4-BE49-F238E27FC236}">
                <a16:creationId xmlns:a16="http://schemas.microsoft.com/office/drawing/2014/main" id="{31D447B7-1395-9D9A-208D-384C08F162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117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88837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85423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62737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71CCA1-C861-BA92-26BB-08558D1EAC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8588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0C049EBE-43F7-79A8-2065-6B38492943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7603852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21518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18104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5418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816103EB-5462-E08B-3F12-901D5DBC67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18561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7" name="Text Placeholder 37">
            <a:extLst>
              <a:ext uri="{FF2B5EF4-FFF2-40B4-BE49-F238E27FC236}">
                <a16:creationId xmlns:a16="http://schemas.microsoft.com/office/drawing/2014/main" id="{78FDAA65-DF4D-6014-10F6-2D71C8D2CF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36533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806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65197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61783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9097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802E5F-A852-2D2D-3C93-8898C76661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6224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B4D97054-802D-1200-213D-9DEAABEABC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780212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9603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36189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13503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EEBB83A-0700-B6B7-31D6-CEA5E0D0CB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64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E90BF91-7380-94AC-1FA5-1A514AB0E6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54618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4009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0595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7909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4045693-C54C-3603-BA5A-618CF3E395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1052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5" name="Text Placeholder 37">
            <a:extLst>
              <a:ext uri="{FF2B5EF4-FFF2-40B4-BE49-F238E27FC236}">
                <a16:creationId xmlns:a16="http://schemas.microsoft.com/office/drawing/2014/main" id="{76271585-EBA3-B68B-5DFA-84AF64DF05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6529024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88415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85001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62315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5C26498-5BE4-49C6-BDC7-99EBFBD07B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545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7C20FD34-F46F-2B5D-8F3B-9DC5FC6E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0343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62820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59406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336720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D0352AB3-0347-7528-CA9B-290CF11177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59863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4A008D60-1662-3363-B6D3-7CDB9E916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V="1">
            <a:off x="10277835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98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6E1DFE-554F-BFF5-D289-BA288E4B94A4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5D200E-ACDD-ED09-8864-C19DF2DF0131}"/>
              </a:ext>
            </a:extLst>
          </p:cNvPr>
          <p:cNvGrpSpPr/>
          <p:nvPr userDrawn="1"/>
        </p:nvGrpSpPr>
        <p:grpSpPr>
          <a:xfrm>
            <a:off x="4134283" y="3165226"/>
            <a:ext cx="3923434" cy="1307812"/>
            <a:chOff x="4134283" y="2771991"/>
            <a:chExt cx="392343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55A1E4-0A7D-61F7-DF47-1F2DCB838D8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23" name="Arc 47">
                <a:extLst>
                  <a:ext uri="{FF2B5EF4-FFF2-40B4-BE49-F238E27FC236}">
                    <a16:creationId xmlns:a16="http://schemas.microsoft.com/office/drawing/2014/main" id="{239D014E-939D-FD36-06DF-8D3773228C9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4" name="Arc 48">
                <a:extLst>
                  <a:ext uri="{FF2B5EF4-FFF2-40B4-BE49-F238E27FC236}">
                    <a16:creationId xmlns:a16="http://schemas.microsoft.com/office/drawing/2014/main" id="{654F355E-77E8-017D-8B3E-B9D81D5DEA1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5" name="Arc 49">
                <a:extLst>
                  <a:ext uri="{FF2B5EF4-FFF2-40B4-BE49-F238E27FC236}">
                    <a16:creationId xmlns:a16="http://schemas.microsoft.com/office/drawing/2014/main" id="{86EFA4FB-592D-87A7-95CF-5ED4421DA8C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3F3CCF-9B62-1DE3-3444-3B8B2FCDD60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036C405-9275-2F84-831C-82012562750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ACAF944-1570-81A0-5432-F16C209A0D8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AE4C73F8-72F1-6DC7-8E7F-402C319DCDB4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1758817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542151"/>
            <a:ext cx="3495914" cy="882907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288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8043" y="46075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44629" y="5390893"/>
            <a:ext cx="3495914" cy="88290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6175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08710" y="17627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08710" y="2546093"/>
            <a:ext cx="3495914" cy="88290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062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291745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D1F188-4061-CB4B-00D1-ABF856B21BAB}"/>
              </a:ext>
            </a:extLst>
          </p:cNvPr>
          <p:cNvGrpSpPr/>
          <p:nvPr userDrawn="1"/>
        </p:nvGrpSpPr>
        <p:grpSpPr>
          <a:xfrm>
            <a:off x="3485750" y="3165226"/>
            <a:ext cx="5231244" cy="1307812"/>
            <a:chOff x="4134283" y="3357980"/>
            <a:chExt cx="523124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F1B17-071A-DFEF-C4B7-650ABC8F88F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62AE3D14-CA88-B88C-083A-FB9EDC26CF6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1C198DB0-8CA2-1A60-6ADA-E84FC85E0EB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371D17-6C5D-B19D-B2E8-BE5063B2C5E2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9" name="Arc 47">
                <a:extLst>
                  <a:ext uri="{FF2B5EF4-FFF2-40B4-BE49-F238E27FC236}">
                    <a16:creationId xmlns:a16="http://schemas.microsoft.com/office/drawing/2014/main" id="{E97B1A77-13E9-076F-C9EC-8910BE6CA61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580EFB7C-1AE1-9F5D-5909-EAC6951E0BB7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1BD2ED-6C69-571D-A5A6-D86D46E106B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38D6874D-0B7E-F11A-8FEB-EB13D1F9D46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787D6E92-F139-0187-5027-354FBCD86E9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292C11-4059-21AA-3BB0-D1228061B27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82FAAD4-6A94-7DCE-7476-C6026EADD3F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F2D17A48-42C4-2192-FB33-3448C1A4C94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89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51093"/>
            <a:ext cx="2638185" cy="838094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955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16706" y="4651576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13292" y="5434911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870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34571" y="1495031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1157" y="2278366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784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6440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3026" y="3751093"/>
            <a:ext cx="2638185" cy="83809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5699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5C974-FD8D-C29F-00F5-915EDA7E0E75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4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C58569-A743-E665-D540-B481B64E8459}"/>
              </a:ext>
            </a:extLst>
          </p:cNvPr>
          <p:cNvGrpSpPr/>
          <p:nvPr userDrawn="1"/>
        </p:nvGrpSpPr>
        <p:grpSpPr>
          <a:xfrm>
            <a:off x="2827762" y="3165226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799DBCE-3CDD-CE06-DCD3-E33D796CFBF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D2BB6497-C9ED-231A-3D46-236A20D91547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3B7F452B-F78D-F2B0-F33B-AC7925960C2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F3999495-48D8-5CE9-11CD-A667A50E615F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3AC1403-57C4-36A3-F449-8E53AE126B46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3EC7DAF-3551-94E6-E084-19FAD06C1A0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3B8828-CA10-E6AF-81C9-846A2AA7EC2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C78BF60-1F33-C76B-4C83-FB7F261873ED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E83B02A-572D-64E3-61A5-073ADE6A493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8D20091-D26D-739C-EC0D-4332030E65C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2816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39402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1602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6016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52602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942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69215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65801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6725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82415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9001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7508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95614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92200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8291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7ABE3-587C-7F7B-C8B5-EB06AF8AD71B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9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3856F-8FFB-5D39-1107-A106B142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AEC8B-28C6-C368-D878-15D646FC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9050C9-459D-3B6F-96FF-339E31B32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0E780F-C6CA-151A-B57E-CC1A33816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65BC91-CCBE-60C3-42A4-5D45A3737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7EFB68-69A4-37C7-208E-7FF7D7D9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9EB4D8-C68A-8C22-A8A4-43CB5139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FE297E-4BC2-84F2-D418-382377B3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56068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3BB7D51-CF9D-4526-1725-5AB30663276A}"/>
              </a:ext>
            </a:extLst>
          </p:cNvPr>
          <p:cNvGrpSpPr/>
          <p:nvPr userDrawn="1"/>
        </p:nvGrpSpPr>
        <p:grpSpPr>
          <a:xfrm>
            <a:off x="2172567" y="3165226"/>
            <a:ext cx="7846866" cy="1307812"/>
            <a:chOff x="2105892" y="3357980"/>
            <a:chExt cx="7846866" cy="1307812"/>
          </a:xfrm>
        </p:grpSpPr>
        <p:sp>
          <p:nvSpPr>
            <p:cNvPr id="19" name="Arc 48">
              <a:extLst>
                <a:ext uri="{FF2B5EF4-FFF2-40B4-BE49-F238E27FC236}">
                  <a16:creationId xmlns:a16="http://schemas.microsoft.com/office/drawing/2014/main" id="{A57EA404-270C-3D5C-14F9-1ECC47BA9B07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47">
              <a:extLst>
                <a:ext uri="{FF2B5EF4-FFF2-40B4-BE49-F238E27FC236}">
                  <a16:creationId xmlns:a16="http://schemas.microsoft.com/office/drawing/2014/main" id="{E0D06A7F-9509-C3A7-2D2C-78C39714085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4" name="Arc 47">
              <a:extLst>
                <a:ext uri="{FF2B5EF4-FFF2-40B4-BE49-F238E27FC236}">
                  <a16:creationId xmlns:a16="http://schemas.microsoft.com/office/drawing/2014/main" id="{AB4BBBAA-DF0A-9D34-37E3-99180009310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5" name="Arc 48">
              <a:extLst>
                <a:ext uri="{FF2B5EF4-FFF2-40B4-BE49-F238E27FC236}">
                  <a16:creationId xmlns:a16="http://schemas.microsoft.com/office/drawing/2014/main" id="{DB6A20B4-C07C-5DCC-F25A-7118BCF0C18A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96B9398F-6113-4672-FFF8-FBAD5FEF4AC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69A4899F-6BC6-0545-C425-46B0A391B53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C54F923D-0F8C-75D3-F560-621D6C55D4E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737C037-6C33-E597-EC0D-93C1577C4A5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5F0F000-9A20-4E99-4193-B75FEBC43421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062F459-ACA9-F2CB-F2C1-6C195540935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8D4F275-76C2-2516-B3A5-F4BEB2B9CA71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0126FB4-61AC-3C71-2538-087676C2A51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8224" y="149223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34810" y="227556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9148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61176" y="458250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7762" y="536583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507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84128" y="1497858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80714" y="2281192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1866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07080" y="4574756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03666" y="5358090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225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0032" y="149780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226618" y="228113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4584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52984" y="457941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549570" y="536274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5943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14D20-60B7-FDC8-17DF-CB80C61564C0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59C6E-37AA-741C-EB84-CDC9BBBF4799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D937B2-00D3-C934-7568-D94AE895F2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A209F4-A64E-7B65-131F-FDCCE92CBD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2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DADF3-F804-FD93-7048-D3D210AC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7AF58-21C3-7BAC-0760-B9FB7BB7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36A3C2-189F-E108-C54B-A61DFEAF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8592A9-E3C1-B9CB-5A8B-C0E27545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83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56D103-CCB3-7CD8-F019-222F1019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4B7304-61D3-B0C1-E10A-FC38FD43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4C3483-6C56-240B-5991-1668D4D5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63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50A8B-9094-FCDE-FF5B-6068509A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739F2-6F9D-2BBB-6C8C-739C2A6AE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B82A20-2E94-2C9E-B54C-24C39EC54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617721-797B-ED69-2CDF-A2F18374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7FC493-C30B-2D7D-5FAA-C830BD51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7EECA1-8D3A-B8CC-5816-E7B452DA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647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4AA36-D6BA-6B13-2DC3-97541F1E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596F79-3F79-2BF8-D615-46F16F4AF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6BD978-DE66-B76D-7C3D-2395216A5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A9259-61E0-2045-FF77-CA9FD30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232FDE-535B-EA34-508D-C64ADEEA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FC3F3F-FEDB-FD96-BD94-8A347DC3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19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2C0FF4-CAD7-00B0-BF7A-F4EDC254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021A7-D0CA-5152-0BE6-A806D2C8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D214FE-03D8-E873-9B60-4B80B297C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EEAF9-B52D-4984-A551-66BE7A585FDD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0D53E-3E12-5ACD-C2DB-BBB98FD3D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B9DCF-0A5D-4E35-BAA5-12A5ABF12B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3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‹N°›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1F0CC8E-ACD5-7EAF-0318-14DE89454DA6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38" y="6454056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3" r:id="rId2"/>
    <p:sldLayoutId id="2147483705" r:id="rId3"/>
    <p:sldLayoutId id="2147483681" r:id="rId4"/>
    <p:sldLayoutId id="2147483706" r:id="rId5"/>
    <p:sldLayoutId id="2147483707" r:id="rId6"/>
    <p:sldLayoutId id="2147483682" r:id="rId7"/>
    <p:sldLayoutId id="2147483698" r:id="rId8"/>
    <p:sldLayoutId id="2147483691" r:id="rId9"/>
    <p:sldLayoutId id="2147483708" r:id="rId10"/>
    <p:sldLayoutId id="2147483709" r:id="rId11"/>
    <p:sldLayoutId id="2147483696" r:id="rId12"/>
    <p:sldLayoutId id="2147483697" r:id="rId13"/>
    <p:sldLayoutId id="2147483695" r:id="rId14"/>
    <p:sldLayoutId id="2147483710" r:id="rId15"/>
    <p:sldLayoutId id="2147483711" r:id="rId16"/>
    <p:sldLayoutId id="2147483673" r:id="rId17"/>
    <p:sldLayoutId id="2147483672" r:id="rId18"/>
    <p:sldLayoutId id="2147483665" r:id="rId19"/>
    <p:sldLayoutId id="2147483676" r:id="rId20"/>
    <p:sldLayoutId id="2147483668" r:id="rId21"/>
    <p:sldLayoutId id="2147483664" r:id="rId22"/>
    <p:sldLayoutId id="2147483675" r:id="rId23"/>
    <p:sldLayoutId id="2147483669" r:id="rId24"/>
    <p:sldLayoutId id="2147483692" r:id="rId25"/>
    <p:sldLayoutId id="2147483677" r:id="rId26"/>
    <p:sldLayoutId id="2147483679" r:id="rId27"/>
    <p:sldLayoutId id="2147483678" r:id="rId28"/>
    <p:sldLayoutId id="2147483680" r:id="rId29"/>
    <p:sldLayoutId id="2147483693" r:id="rId30"/>
    <p:sldLayoutId id="2147483694" r:id="rId31"/>
    <p:sldLayoutId id="2147483686" r:id="rId32"/>
    <p:sldLayoutId id="2147483687" r:id="rId33"/>
    <p:sldLayoutId id="2147483688" r:id="rId34"/>
    <p:sldLayoutId id="2147483689" r:id="rId35"/>
    <p:sldLayoutId id="2147483699" r:id="rId36"/>
    <p:sldLayoutId id="2147483700" r:id="rId37"/>
    <p:sldLayoutId id="2147483701" r:id="rId38"/>
    <p:sldLayoutId id="2147483702" r:id="rId39"/>
    <p:sldLayoutId id="2147483670" r:id="rId40"/>
    <p:sldLayoutId id="2147483671" r:id="rId41"/>
    <p:sldLayoutId id="214748371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403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2570" userDrawn="1">
          <p15:clr>
            <a:srgbClr val="F26B43"/>
          </p15:clr>
        </p15:guide>
        <p15:guide id="8" pos="1277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80D0-F5C8-5A3A-C917-3A0E4FD2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899026" cy="3041227"/>
          </a:xfrm>
        </p:spPr>
        <p:txBody>
          <a:bodyPr/>
          <a:lstStyle/>
          <a:p>
            <a:r>
              <a:rPr lang="fr-FR" dirty="0"/>
              <a:t>Mesurer l'Efficacité de la Veille Technologique</a:t>
            </a:r>
            <a:endParaRPr lang="en-US" dirty="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65FE7801-2AB4-F969-819F-CE6C376F6C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38" r="20038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6D89-80BB-34D7-21A3-E17917A01A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Michel Martel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86AEE13-75A9-D54C-0E1C-2D3B5B7550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26C44-9AEB-5164-9053-4DB74564F204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89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44760-1B83-3AC2-B648-89FD5438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Critères d'Évaluation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6A3C2-44D3-987A-5744-4FC07814BC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3"/>
            <a:ext cx="6191247" cy="612986"/>
          </a:xfrm>
        </p:spPr>
        <p:txBody>
          <a:bodyPr/>
          <a:lstStyle/>
          <a:p>
            <a:r>
              <a:rPr lang="fr-FR" sz="2400" dirty="0"/>
              <a:t>Indicateurs </a:t>
            </a:r>
            <a:r>
              <a:rPr lang="fr-FR" sz="3200" dirty="0"/>
              <a:t>clés</a:t>
            </a:r>
            <a:r>
              <a:rPr lang="fr-FR" sz="2400" dirty="0"/>
              <a:t> pour mesurer l'efficacité</a:t>
            </a:r>
            <a:endParaRPr lang="fr-CA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1CBEB-4BF0-0187-9A9C-D808C49F63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sz="2400"/>
              <a:t>Il est essentiel de se concentrer sur des critères clairs tels que la quantité et la qualité des informations, l'impact sur les décisions, et le retour sur investissement.</a:t>
            </a:r>
            <a:endParaRPr lang="fr-CA" sz="240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85BBED8C-FA54-FCDA-2B13-0124730F47E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5382" r="53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449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6BA76-0F92-8C60-EAC6-4B5CE3A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Collecte d'Informations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AC479A6F-9F10-F1E3-F11F-8F17BAA71F8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0196" r="30196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6CCB70-0569-5457-B239-106B780E53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CA" sz="2400"/>
              <a:t>Quantité des données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BDB1FD-C17F-3BE4-9613-8FA58022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241747" cy="2484800"/>
          </a:xfrm>
        </p:spPr>
        <p:txBody>
          <a:bodyPr/>
          <a:lstStyle/>
          <a:p>
            <a:r>
              <a:rPr lang="fr-FR" sz="2000" dirty="0"/>
              <a:t>Il est crucial de recueillir des données pertinentes, récentes et utiles pour la prise de décision.</a:t>
            </a:r>
            <a:endParaRPr lang="fr-CA" sz="2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96AC7AC-417C-6B42-F9F2-E2E1C16EB8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241747" cy="2484800"/>
          </a:xfrm>
        </p:spPr>
        <p:txBody>
          <a:bodyPr/>
          <a:lstStyle/>
          <a:p>
            <a:r>
              <a:rPr lang="fr-FR" sz="2000" dirty="0"/>
              <a:t>Évaluer si les informations collectées sont de haute qualité et adaptées aux besoins stratégiques.</a:t>
            </a:r>
            <a:endParaRPr lang="fr-CA" sz="2000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D0399EA-C4CD-BA72-5638-11EBEACF1F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CA" sz="2400"/>
              <a:t>Qualité des données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76D24-524B-BA49-FBD5-4D2137CAC14E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83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7D05A-39B4-BC86-395D-6F1ACA40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Anticipation des Tendances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05CB60-1801-044E-5D2D-44AB57B1B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809" y="2816013"/>
            <a:ext cx="3768655" cy="612987"/>
          </a:xfrm>
        </p:spPr>
        <p:txBody>
          <a:bodyPr/>
          <a:lstStyle/>
          <a:p>
            <a:r>
              <a:rPr lang="fr-CA" sz="2000" dirty="0"/>
              <a:t>Prévision des évolutions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2F44A5-86F6-7AAB-B643-ED0C920AEE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3471" y="2816013"/>
            <a:ext cx="3768655" cy="612987"/>
          </a:xfrm>
        </p:spPr>
        <p:txBody>
          <a:bodyPr/>
          <a:lstStyle/>
          <a:p>
            <a:r>
              <a:rPr lang="fr-CA" sz="2000"/>
              <a:t>Mouvements de la concurrence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D1D9AE-0FC2-93EB-9833-FC999EF37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sz="2000" dirty="0"/>
              <a:t>Mesurer l'efficacité de la veille dans la prévision des évolutions du marché et des innovations technologiques.</a:t>
            </a:r>
            <a:endParaRPr lang="fr-CA" sz="2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4D9C7BF-EDCA-6EE1-D710-6200A1DC40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z="2000" dirty="0"/>
              <a:t>Évaluer la capacité à anticiper les mouvements de la </a:t>
            </a:r>
            <a:r>
              <a:rPr lang="fr-FR" sz="2800" dirty="0"/>
              <a:t>concurrence</a:t>
            </a:r>
            <a:r>
              <a:rPr lang="fr-FR" sz="2000" dirty="0"/>
              <a:t> pour s'adapter proactivement.</a:t>
            </a:r>
            <a:endParaRPr lang="fr-CA" sz="2000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2B1D9909-F23C-C1C3-D706-CA5B2A97A6A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0170" r="301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146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5D5F7D4-5790-4932-7E88-32408F148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8543" y="2816014"/>
            <a:ext cx="3404242" cy="612986"/>
          </a:xfrm>
        </p:spPr>
        <p:txBody>
          <a:bodyPr/>
          <a:lstStyle/>
          <a:p>
            <a:r>
              <a:rPr lang="fr-CA" sz="2400" dirty="0"/>
              <a:t>Influence des 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9A215-D00B-E116-2D99-110707644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8375" y="2816014"/>
            <a:ext cx="4601496" cy="612986"/>
          </a:xfrm>
        </p:spPr>
        <p:txBody>
          <a:bodyPr/>
          <a:lstStyle/>
          <a:p>
            <a:r>
              <a:rPr lang="fr-CA" sz="2400" dirty="0"/>
              <a:t>Partenariats et investissements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2AC37C-E04E-4895-1432-7769C4B44E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z="2000"/>
              <a:t>Vérifier si les résultats de la veille influencent concrètement les décisions importantes, telles que le lancement de produits.</a:t>
            </a:r>
            <a:endParaRPr lang="fr-CA" sz="200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04FB73-5AFD-3F67-2E43-B1EE26E278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2000"/>
              <a:t>Analyser comment la veille contribue à des choix de partenariats et d'investissements stratégiques.</a:t>
            </a:r>
            <a:endParaRPr lang="fr-CA" sz="200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C146FE2B-8F40-E475-6B15-EFBB2E0B036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7625" r="27625"/>
          <a:stretch>
            <a:fillRect/>
          </a:stretch>
        </p:blipFill>
        <p:spPr/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B2CCA7F4-2500-EB8C-66A1-ACF3253D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Impact Stratégique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C2467-2969-E6E3-CD55-6AF643C92275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47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59141"/>
              </p:ext>
            </p:extLst>
          </p:nvPr>
        </p:nvGraphicFramePr>
        <p:xfrm>
          <a:off x="999744" y="3048000"/>
          <a:ext cx="10363200" cy="2542032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Critères</a:t>
                      </a:r>
                      <a:endParaRPr lang="en-US" sz="18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Description</a:t>
                      </a:r>
                      <a:endParaRPr lang="en-US" sz="18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Gain de compétitivité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Analyse si la veille améliore les performances de l'organisation.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Retour sur investissement (ROI)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Comparer les ressources investies aux bénéfices obtenus.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469900" y="5969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solidFill>
                  <a:srgbClr val="262626"/>
                </a:solidFill>
                <a:latin typeface="Segoe UI"/>
                <a:cs typeface="Segoe UI"/>
              </a:rPr>
              <a:t>Compétitivité et ROI</a:t>
            </a:r>
            <a:endParaRPr lang="en-US" sz="4400" dirty="0">
              <a:solidFill>
                <a:srgbClr val="262626"/>
              </a:solidFill>
              <a:latin typeface="Segoe UI"/>
              <a:cs typeface="Segoe U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fr-CA" sz="2400"/>
          </a:p>
        </p:txBody>
      </p:sp>
      <p:sp>
        <p:nvSpPr>
          <p:cNvPr id="5" name="Text 2"/>
          <p:cNvSpPr/>
          <p:nvPr/>
        </p:nvSpPr>
        <p:spPr>
          <a:xfrm>
            <a:off x="990600" y="17272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>
                <a:latin typeface="Calibri"/>
                <a:cs typeface="Calibri"/>
              </a:rPr>
              <a:t>Ce tableau résume les critères liés à la compétitivité et au retour sur investissement, essentielles pour mesurer l'efficacité de la veille.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78150-BA08-FF1D-A355-0136436672A4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7986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rra">
  <a:themeElements>
    <a:clrScheme name="Custom 136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93939"/>
      </a:accent1>
      <a:accent2>
        <a:srgbClr val="19A7E0"/>
      </a:accent2>
      <a:accent3>
        <a:srgbClr val="86B3BF"/>
      </a:accent3>
      <a:accent4>
        <a:srgbClr val="4D4D4D"/>
      </a:accent4>
      <a:accent5>
        <a:srgbClr val="FEF1C7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2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7EA76B-8A4E-4A7B-AC19-D7878D2BA993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226</Words>
  <Application>Microsoft Office PowerPoint</Application>
  <PresentationFormat>Grand écran</PresentationFormat>
  <Paragraphs>29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Calibri Bold</vt:lpstr>
      <vt:lpstr>Segoe UI</vt:lpstr>
      <vt:lpstr>Thème Office</vt:lpstr>
      <vt:lpstr>Terra</vt:lpstr>
      <vt:lpstr>Mesurer l'Efficacité de la Veille Technologique</vt:lpstr>
      <vt:lpstr>Critères d'Évaluation</vt:lpstr>
      <vt:lpstr>Collecte d'Informations</vt:lpstr>
      <vt:lpstr>Anticipation des Tendances</vt:lpstr>
      <vt:lpstr>Impact Stratégique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 Martel</dc:creator>
  <cp:lastModifiedBy>Michel Martel</cp:lastModifiedBy>
  <cp:revision>2</cp:revision>
  <dcterms:created xsi:type="dcterms:W3CDTF">2025-04-08T11:49:10Z</dcterms:created>
  <dcterms:modified xsi:type="dcterms:W3CDTF">2025-04-09T12:03:05Z</dcterms:modified>
</cp:coreProperties>
</file>