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447" r:id="rId3"/>
    <p:sldId id="443" r:id="rId5"/>
    <p:sldId id="444" r:id="rId6"/>
    <p:sldId id="445" r:id="rId7"/>
  </p:sldIdLst>
  <p:sldSz cx="9144000" cy="6858000" type="letter"/>
  <p:notesSz cx="6858000" cy="9144000"/>
  <p:defaultTextStyle>
    <a:defPPr>
      <a:defRPr lang="fr-CH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000" b="1" i="0" u="none" kern="1200" baseline="0">
        <a:solidFill>
          <a:srgbClr val="037C03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000" b="1" i="0" u="none" kern="1200" baseline="0">
        <a:solidFill>
          <a:srgbClr val="037C03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000" b="1" i="0" u="none" kern="1200" baseline="0">
        <a:solidFill>
          <a:srgbClr val="037C03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000" b="1" i="0" u="none" kern="1200" baseline="0">
        <a:solidFill>
          <a:srgbClr val="037C03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000" b="1" i="0" u="none" kern="1200" baseline="0">
        <a:solidFill>
          <a:srgbClr val="037C03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000" b="1" i="0" u="none" kern="1200" baseline="0">
        <a:solidFill>
          <a:srgbClr val="037C03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000" b="1" i="0" u="none" kern="1200" baseline="0">
        <a:solidFill>
          <a:srgbClr val="037C03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000" b="1" i="0" u="none" kern="1200" baseline="0">
        <a:solidFill>
          <a:srgbClr val="037C03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000" b="1" i="0" u="none" kern="1200" baseline="0">
        <a:solidFill>
          <a:srgbClr val="037C03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6F7F1D"/>
    <a:srgbClr val="060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18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t" anchorCtr="0" compatLnSpc="1"/>
          <a:lstStyle>
            <a:lvl1pPr>
              <a:defRPr b="0" i="1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CH" sz="1000" b="0" i="1" u="none" strike="noStrike" kern="1200" cap="none" spc="0" normalizeH="0" baseline="0" noProof="0">
              <a:ln>
                <a:noFill/>
              </a:ln>
              <a:solidFill>
                <a:srgbClr val="037C0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t" anchorCtr="0" compatLnSpc="1"/>
          <a:lstStyle>
            <a:lvl1pPr algn="r">
              <a:defRPr b="0" i="1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CH" sz="1000" b="0" i="1" u="none" strike="noStrike" kern="1200" cap="none" spc="0" normalizeH="0" baseline="0" noProof="0">
              <a:ln>
                <a:noFill/>
              </a:ln>
              <a:solidFill>
                <a:srgbClr val="037C0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b" anchorCtr="0" compatLnSpc="1"/>
          <a:lstStyle>
            <a:lvl1pPr>
              <a:defRPr b="0" i="1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CH" sz="1000" b="0" i="1" u="none" strike="noStrike" kern="1200" cap="none" spc="0" normalizeH="0" baseline="0" noProof="0">
              <a:ln>
                <a:noFill/>
              </a:ln>
              <a:solidFill>
                <a:srgbClr val="037C0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b" anchorCtr="0" compatLnSpc="1"/>
          <a:p>
            <a:pPr lvl="0" algn="r">
              <a:buNone/>
            </a:pPr>
            <a:fld id="{9A0DB2DC-4C9A-4742-B13C-FB6460FD3503}" type="slidenum">
              <a:rPr lang="fr-CH" b="0" i="1" dirty="0"/>
            </a:fld>
            <a:endParaRPr lang="fr-CH" b="0" i="1" dirty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3008313" y="8710613"/>
            <a:ext cx="8429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4450" rIns="87312" bIns="44450">
            <a:spAutoFit/>
          </a:bodyPr>
          <a:p>
            <a:pPr lvl="0" algn="ctr" defTabSz="868680">
              <a:lnSpc>
                <a:spcPct val="90000"/>
              </a:lnSpc>
            </a:pPr>
            <a:r>
              <a:rPr lang="fr-CH" altLang="fr-FR" sz="1200" b="0" dirty="0">
                <a:solidFill>
                  <a:schemeClr val="tx1"/>
                </a:solidFill>
              </a:rPr>
              <a:t>Page </a:t>
            </a:r>
            <a:fld id="{9A0DB2DC-4C9A-4742-B13C-FB6460FD3503}" type="slidenum">
              <a:rPr lang="fr-CH" altLang="fr-FR" sz="1200" b="0" dirty="0">
                <a:solidFill>
                  <a:schemeClr val="tx1"/>
                </a:solidFill>
              </a:rPr>
            </a:fld>
            <a:endParaRPr lang="fr-CH" altLang="fr-FR" sz="1200" b="0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t" anchorCtr="0" compatLnSpc="1"/>
          <a:lstStyle>
            <a:lvl1pPr defTabSz="762000">
              <a:defRPr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CH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t" anchorCtr="0" compatLnSpc="1"/>
          <a:lstStyle>
            <a:lvl1pPr algn="r" defTabSz="762000">
              <a:defRPr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CH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b" anchorCtr="0" compatLnSpc="1"/>
          <a:lstStyle>
            <a:lvl1pPr defTabSz="762000">
              <a:defRPr b="0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CH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050" tIns="0" rIns="19050" bIns="0" numCol="1" anchor="b" anchorCtr="0" compatLnSpc="1"/>
          <a:p>
            <a:pPr lvl="0" algn="r" defTabSz="762000">
              <a:buNone/>
            </a:pPr>
            <a:fld id="{9A0DB2DC-4C9A-4742-B13C-FB6460FD3503}" type="slidenum">
              <a:rPr lang="fr-CH" b="0" i="1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fr-CH" b="0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3006725" y="8710613"/>
            <a:ext cx="842963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7312" tIns="44450" rIns="87312" bIns="44450">
            <a:spAutoFit/>
          </a:bodyPr>
          <a:p>
            <a:pPr lvl="0" algn="ctr" defTabSz="868680">
              <a:lnSpc>
                <a:spcPct val="90000"/>
              </a:lnSpc>
            </a:pPr>
            <a:r>
              <a:rPr lang="fr-CH" altLang="fr-FR" sz="1200" b="0" dirty="0">
                <a:solidFill>
                  <a:schemeClr val="tx1"/>
                </a:solidFill>
              </a:rPr>
              <a:t>Page </a:t>
            </a:r>
            <a:fld id="{9A0DB2DC-4C9A-4742-B13C-FB6460FD3503}" type="slidenum">
              <a:rPr lang="fr-CH" altLang="fr-FR" sz="1200" b="0" dirty="0">
                <a:solidFill>
                  <a:schemeClr val="tx1"/>
                </a:solidFill>
              </a:rPr>
            </a:fld>
            <a:endParaRPr lang="fr-CH" altLang="fr-FR" sz="1200" b="0" dirty="0">
              <a:solidFill>
                <a:schemeClr val="tx1"/>
              </a:solidFill>
            </a:endParaRPr>
          </a:p>
        </p:txBody>
      </p:sp>
      <p:sp>
        <p:nvSpPr>
          <p:cNvPr id="6151" name="Rectangle 7"/>
          <p:cNvSpPr>
            <a:spLocks noTextEdit="1"/>
          </p:cNvSpPr>
          <p:nvPr>
            <p:ph type="sldImg" idx="2"/>
          </p:nvPr>
        </p:nvSpPr>
        <p:spPr>
          <a:xfrm>
            <a:off x="1149350" y="692150"/>
            <a:ext cx="4559300" cy="3416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CH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Body Text</a:t>
            </a:r>
            <a:endParaRPr kumimoji="0" lang="fr-CH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CH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Second Level</a:t>
            </a:r>
            <a:endParaRPr kumimoji="0" lang="fr-CH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CH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Level</a:t>
            </a:r>
            <a:endParaRPr kumimoji="0" lang="fr-CH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CH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Fourth Level</a:t>
            </a:r>
            <a:endParaRPr kumimoji="0" lang="fr-CH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CH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Fifth Level</a:t>
            </a:r>
            <a:endParaRPr kumimoji="0" lang="fr-CH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2075" tIns="46038" rIns="92075" bIns="46038" anchor="t" anchorCtr="0"/>
          <a:p>
            <a:pPr lvl="0" eaLnBrk="1" hangingPunct="1"/>
            <a:endParaRPr lang="en-US" altLang="fr-FR" dirty="0"/>
          </a:p>
        </p:txBody>
      </p:sp>
      <p:sp>
        <p:nvSpPr>
          <p:cNvPr id="717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lIns="19050" tIns="0" rIns="19050" bIns="0" anchor="b" anchorCtr="0"/>
          <a:p>
            <a:pPr lvl="0" algn="r" defTabSz="762000"/>
            <a:fld id="{9A0DB2DC-4C9A-4742-B13C-FB6460FD3503}" type="slidenum">
              <a:rPr lang="en-US" altLang="fr-FR" b="0" i="1" dirty="0">
                <a:solidFill>
                  <a:schemeClr val="tx1"/>
                </a:solidFill>
              </a:rPr>
            </a:fld>
            <a:endParaRPr lang="en-US" altLang="fr-FR" b="0" i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fr-CH" dirty="0"/>
            </a:fld>
            <a:endParaRPr lang="fr-CH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fr-CH" dirty="0"/>
            </a:fld>
            <a:endParaRPr lang="fr-CH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80200" y="609600"/>
            <a:ext cx="2082800" cy="55626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31800" y="609600"/>
            <a:ext cx="6096000" cy="55626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fr-CH" dirty="0"/>
            </a:fld>
            <a:endParaRPr lang="fr-CH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re. Image de la bibliothèqu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31800" y="609600"/>
            <a:ext cx="8305800" cy="762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e l'image de la bibliothèque 2"/>
          <p:cNvSpPr>
            <a:spLocks noGrp="1"/>
          </p:cNvSpPr>
          <p:nvPr>
            <p:ph type="clipArt" sz="half" idx="1"/>
          </p:nvPr>
        </p:nvSpPr>
        <p:spPr>
          <a:xfrm>
            <a:off x="457200" y="1524000"/>
            <a:ext cx="4076700" cy="4648200"/>
          </a:xfrm>
        </p:spPr>
        <p:txBody>
          <a:bodyPr vert="horz" wrap="square" lIns="92075" tIns="46038" rIns="92075" bIns="46038" numCol="1" anchor="t" anchorCtr="0" compatLnSpc="1"/>
          <a:lstStyle/>
          <a:p>
            <a:pPr marL="285750" marR="0" lvl="0" indent="-28575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Char char="•"/>
              <a:defRPr/>
            </a:pPr>
            <a:endParaRPr kumimoji="0" lang="fr-CA" sz="3200" b="1" i="0" u="none" strike="noStrike" kern="0" cap="none" spc="0" normalizeH="0" baseline="0" noProof="0" smtClean="0">
              <a:ln>
                <a:noFill/>
              </a:ln>
              <a:solidFill>
                <a:srgbClr val="06009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686300" y="1524000"/>
            <a:ext cx="4076700" cy="4648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fr-CH" dirty="0"/>
            </a:fld>
            <a:endParaRPr lang="fr-CH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fr-CH" dirty="0"/>
            </a:fld>
            <a:endParaRPr lang="fr-CH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fr-CH" dirty="0"/>
            </a:fld>
            <a:endParaRPr lang="fr-CH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457200" y="1524000"/>
            <a:ext cx="40767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686300" y="1524000"/>
            <a:ext cx="40767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fr-CH" dirty="0"/>
            </a:fld>
            <a:endParaRPr lang="fr-CH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fr-CH" dirty="0"/>
            </a:fld>
            <a:endParaRPr lang="fr-CH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fr-CH" dirty="0"/>
            </a:fld>
            <a:endParaRPr lang="fr-CH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fr-CH" dirty="0"/>
            </a:fld>
            <a:endParaRPr lang="fr-CH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fr-CH" dirty="0"/>
            </a:fld>
            <a:endParaRPr lang="fr-CH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endParaRPr kumimoji="0" lang="fr-CA" sz="3200" b="1" i="0" u="none" strike="noStrike" kern="0" cap="none" spc="0" normalizeH="0" baseline="0" noProof="0" smtClean="0">
              <a:ln>
                <a:noFill/>
              </a:ln>
              <a:solidFill>
                <a:srgbClr val="06009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  <a:endParaRPr lang="fr-F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fr-CH" dirty="0"/>
            </a:fld>
            <a:endParaRPr lang="fr-CH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path path="rect">
            <a:fillToRect t="100000" r="10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 sz="14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ctr">
              <a:defRPr sz="14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r">
              <a:defRPr sz="14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 lvl="0">
              <a:buNone/>
            </a:pPr>
            <a:fld id="{9A0DB2DC-4C9A-4742-B13C-FB6460FD3503}" type="slidenum">
              <a:rPr lang="fr-CH" dirty="0"/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title"/>
          </p:nvPr>
        </p:nvSpPr>
        <p:spPr>
          <a:xfrm>
            <a:off x="431800" y="609600"/>
            <a:ext cx="8305800" cy="762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lvl="0"/>
            <a:r>
              <a:rPr lang="fr-CH" altLang="fr-FR" dirty="0"/>
              <a:t>Slide Title</a:t>
            </a:r>
            <a:endParaRPr lang="fr-CH" altLang="fr-FR" dirty="0"/>
          </a:p>
        </p:txBody>
      </p:sp>
      <p:sp>
        <p:nvSpPr>
          <p:cNvPr id="1030" name="Rectangle 6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305800" cy="4648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lvl="0"/>
            <a:r>
              <a:rPr lang="fr-CH" altLang="fr-FR" dirty="0"/>
              <a:t>Body Text</a:t>
            </a:r>
            <a:endParaRPr lang="fr-CH" altLang="fr-FR" dirty="0"/>
          </a:p>
          <a:p>
            <a:pPr lvl="1"/>
            <a:r>
              <a:rPr lang="fr-CH" altLang="fr-FR" dirty="0"/>
              <a:t>Second Level</a:t>
            </a:r>
            <a:endParaRPr lang="fr-CH" altLang="fr-FR" dirty="0"/>
          </a:p>
          <a:p>
            <a:pPr lvl="2"/>
            <a:r>
              <a:rPr lang="fr-CH" altLang="fr-FR" dirty="0"/>
              <a:t>Third Level</a:t>
            </a:r>
            <a:endParaRPr lang="fr-CH" altLang="fr-FR" dirty="0"/>
          </a:p>
          <a:p>
            <a:pPr lvl="3"/>
            <a:r>
              <a:rPr lang="fr-CH" altLang="fr-FR" dirty="0"/>
              <a:t>Fourth Level</a:t>
            </a:r>
            <a:endParaRPr lang="fr-CH" altLang="fr-FR" dirty="0"/>
          </a:p>
          <a:p>
            <a:pPr lvl="4"/>
            <a:r>
              <a:rPr lang="fr-CH" altLang="fr-FR" dirty="0"/>
              <a:t>Fifth Level</a:t>
            </a:r>
            <a:endParaRPr lang="fr-CH" altLang="fr-FR" dirty="0"/>
          </a:p>
        </p:txBody>
      </p:sp>
      <p:sp>
        <p:nvSpPr>
          <p:cNvPr id="1031" name="Line 7"/>
          <p:cNvSpPr/>
          <p:nvPr/>
        </p:nvSpPr>
        <p:spPr>
          <a:xfrm>
            <a:off x="457200" y="1447800"/>
            <a:ext cx="8305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032" name="Group 14"/>
          <p:cNvGrpSpPr/>
          <p:nvPr/>
        </p:nvGrpSpPr>
        <p:grpSpPr>
          <a:xfrm>
            <a:off x="0" y="219075"/>
            <a:ext cx="1627188" cy="209550"/>
            <a:chOff x="0" y="138"/>
            <a:chExt cx="1025" cy="132"/>
          </a:xfrm>
        </p:grpSpPr>
        <p:sp>
          <p:nvSpPr>
            <p:cNvPr id="1039" name="Freeform 8"/>
            <p:cNvSpPr/>
            <p:nvPr/>
          </p:nvSpPr>
          <p:spPr>
            <a:xfrm>
              <a:off x="0" y="138"/>
              <a:ext cx="414" cy="13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3" y="0"/>
                </a:cxn>
                <a:cxn ang="0">
                  <a:pos x="364" y="131"/>
                </a:cxn>
                <a:cxn ang="0">
                  <a:pos x="0" y="131"/>
                </a:cxn>
                <a:cxn ang="0">
                  <a:pos x="0" y="0"/>
                </a:cxn>
              </a:cxnLst>
              <a:pathLst>
                <a:path w="414" h="132">
                  <a:moveTo>
                    <a:pt x="0" y="0"/>
                  </a:moveTo>
                  <a:lnTo>
                    <a:pt x="413" y="0"/>
                  </a:lnTo>
                  <a:lnTo>
                    <a:pt x="364" y="131"/>
                  </a:lnTo>
                  <a:lnTo>
                    <a:pt x="0" y="131"/>
                  </a:lnTo>
                  <a:lnTo>
                    <a:pt x="0" y="0"/>
                  </a:lnTo>
                </a:path>
              </a:pathLst>
            </a:custGeom>
            <a:solidFill>
              <a:srgbClr val="1800E4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Freeform 9"/>
            <p:cNvSpPr/>
            <p:nvPr/>
          </p:nvSpPr>
          <p:spPr>
            <a:xfrm>
              <a:off x="397" y="138"/>
              <a:ext cx="244" cy="132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0" y="131"/>
                </a:cxn>
                <a:cxn ang="0">
                  <a:pos x="194" y="131"/>
                </a:cxn>
                <a:cxn ang="0">
                  <a:pos x="243" y="0"/>
                </a:cxn>
                <a:cxn ang="0">
                  <a:pos x="49" y="0"/>
                </a:cxn>
              </a:cxnLst>
              <a:pathLst>
                <a:path w="244" h="132">
                  <a:moveTo>
                    <a:pt x="49" y="0"/>
                  </a:moveTo>
                  <a:lnTo>
                    <a:pt x="0" y="131"/>
                  </a:lnTo>
                  <a:lnTo>
                    <a:pt x="194" y="131"/>
                  </a:lnTo>
                  <a:lnTo>
                    <a:pt x="243" y="0"/>
                  </a:lnTo>
                  <a:lnTo>
                    <a:pt x="49" y="0"/>
                  </a:lnTo>
                </a:path>
              </a:pathLst>
            </a:custGeom>
            <a:solidFill>
              <a:srgbClr val="1800E4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Freeform 10"/>
            <p:cNvSpPr/>
            <p:nvPr/>
          </p:nvSpPr>
          <p:spPr>
            <a:xfrm>
              <a:off x="620" y="138"/>
              <a:ext cx="194" cy="132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0" y="131"/>
                </a:cxn>
                <a:cxn ang="0">
                  <a:pos x="145" y="131"/>
                </a:cxn>
                <a:cxn ang="0">
                  <a:pos x="193" y="0"/>
                </a:cxn>
                <a:cxn ang="0">
                  <a:pos x="48" y="0"/>
                </a:cxn>
              </a:cxnLst>
              <a:pathLst>
                <a:path w="194" h="132">
                  <a:moveTo>
                    <a:pt x="48" y="0"/>
                  </a:moveTo>
                  <a:lnTo>
                    <a:pt x="0" y="131"/>
                  </a:lnTo>
                  <a:lnTo>
                    <a:pt x="145" y="131"/>
                  </a:lnTo>
                  <a:lnTo>
                    <a:pt x="193" y="0"/>
                  </a:lnTo>
                  <a:lnTo>
                    <a:pt x="48" y="0"/>
                  </a:lnTo>
                </a:path>
              </a:pathLst>
            </a:custGeom>
            <a:solidFill>
              <a:srgbClr val="1800E4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2" name="Freeform 11"/>
            <p:cNvSpPr/>
            <p:nvPr/>
          </p:nvSpPr>
          <p:spPr>
            <a:xfrm>
              <a:off x="788" y="138"/>
              <a:ext cx="149" cy="132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0" y="131"/>
                </a:cxn>
                <a:cxn ang="0">
                  <a:pos x="99" y="131"/>
                </a:cxn>
                <a:cxn ang="0">
                  <a:pos x="148" y="0"/>
                </a:cxn>
                <a:cxn ang="0">
                  <a:pos x="49" y="0"/>
                </a:cxn>
              </a:cxnLst>
              <a:pathLst>
                <a:path w="149" h="132">
                  <a:moveTo>
                    <a:pt x="49" y="0"/>
                  </a:moveTo>
                  <a:lnTo>
                    <a:pt x="0" y="131"/>
                  </a:lnTo>
                  <a:lnTo>
                    <a:pt x="99" y="131"/>
                  </a:lnTo>
                  <a:lnTo>
                    <a:pt x="148" y="0"/>
                  </a:lnTo>
                  <a:lnTo>
                    <a:pt x="49" y="0"/>
                  </a:lnTo>
                </a:path>
              </a:pathLst>
            </a:custGeom>
            <a:solidFill>
              <a:srgbClr val="1800E4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3" name="Freeform 12"/>
            <p:cNvSpPr/>
            <p:nvPr/>
          </p:nvSpPr>
          <p:spPr>
            <a:xfrm>
              <a:off x="903" y="138"/>
              <a:ext cx="97" cy="132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48" y="0"/>
                </a:cxn>
                <a:cxn ang="0">
                  <a:pos x="0" y="131"/>
                </a:cxn>
                <a:cxn ang="0">
                  <a:pos x="48" y="131"/>
                </a:cxn>
                <a:cxn ang="0">
                  <a:pos x="96" y="0"/>
                </a:cxn>
                <a:cxn ang="0">
                  <a:pos x="48" y="0"/>
                </a:cxn>
              </a:cxnLst>
              <a:pathLst>
                <a:path w="97" h="132">
                  <a:moveTo>
                    <a:pt x="48" y="0"/>
                  </a:moveTo>
                  <a:lnTo>
                    <a:pt x="48" y="0"/>
                  </a:lnTo>
                  <a:lnTo>
                    <a:pt x="0" y="131"/>
                  </a:lnTo>
                  <a:lnTo>
                    <a:pt x="48" y="131"/>
                  </a:lnTo>
                  <a:lnTo>
                    <a:pt x="96" y="0"/>
                  </a:lnTo>
                  <a:lnTo>
                    <a:pt x="48" y="0"/>
                  </a:lnTo>
                </a:path>
              </a:pathLst>
            </a:custGeom>
            <a:solidFill>
              <a:srgbClr val="1800E4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4" name="Freeform 13"/>
            <p:cNvSpPr/>
            <p:nvPr/>
          </p:nvSpPr>
          <p:spPr>
            <a:xfrm>
              <a:off x="960" y="138"/>
              <a:ext cx="65" cy="132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0" y="131"/>
                </a:cxn>
                <a:cxn ang="0">
                  <a:pos x="15" y="131"/>
                </a:cxn>
                <a:cxn ang="0">
                  <a:pos x="64" y="0"/>
                </a:cxn>
                <a:cxn ang="0">
                  <a:pos x="49" y="0"/>
                </a:cxn>
              </a:cxnLst>
              <a:pathLst>
                <a:path w="65" h="132">
                  <a:moveTo>
                    <a:pt x="49" y="0"/>
                  </a:moveTo>
                  <a:lnTo>
                    <a:pt x="0" y="131"/>
                  </a:lnTo>
                  <a:lnTo>
                    <a:pt x="15" y="131"/>
                  </a:lnTo>
                  <a:lnTo>
                    <a:pt x="64" y="0"/>
                  </a:lnTo>
                  <a:lnTo>
                    <a:pt x="49" y="0"/>
                  </a:lnTo>
                </a:path>
              </a:pathLst>
            </a:custGeom>
            <a:solidFill>
              <a:srgbClr val="1800E4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1033" name="Group 18"/>
          <p:cNvGrpSpPr/>
          <p:nvPr/>
        </p:nvGrpSpPr>
        <p:grpSpPr>
          <a:xfrm>
            <a:off x="1625600" y="6278563"/>
            <a:ext cx="7507288" cy="219075"/>
            <a:chOff x="1024" y="3955"/>
            <a:chExt cx="4729" cy="138"/>
          </a:xfrm>
        </p:grpSpPr>
        <p:sp>
          <p:nvSpPr>
            <p:cNvPr id="1036" name="Freeform 15"/>
            <p:cNvSpPr/>
            <p:nvPr/>
          </p:nvSpPr>
          <p:spPr>
            <a:xfrm>
              <a:off x="1024" y="4058"/>
              <a:ext cx="4729" cy="35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4728" y="34"/>
                </a:cxn>
                <a:cxn ang="0">
                  <a:pos x="4728" y="0"/>
                </a:cxn>
                <a:cxn ang="0">
                  <a:pos x="12" y="0"/>
                </a:cxn>
                <a:cxn ang="0">
                  <a:pos x="0" y="34"/>
                </a:cxn>
              </a:cxnLst>
              <a:pathLst>
                <a:path w="4729" h="35">
                  <a:moveTo>
                    <a:pt x="0" y="34"/>
                  </a:moveTo>
                  <a:lnTo>
                    <a:pt x="4728" y="34"/>
                  </a:lnTo>
                  <a:lnTo>
                    <a:pt x="4728" y="0"/>
                  </a:lnTo>
                  <a:lnTo>
                    <a:pt x="12" y="0"/>
                  </a:lnTo>
                  <a:lnTo>
                    <a:pt x="0" y="34"/>
                  </a:lnTo>
                </a:path>
              </a:pathLst>
            </a:custGeom>
            <a:solidFill>
              <a:srgbClr val="1800E4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Freeform 16"/>
            <p:cNvSpPr/>
            <p:nvPr/>
          </p:nvSpPr>
          <p:spPr>
            <a:xfrm>
              <a:off x="1043" y="4007"/>
              <a:ext cx="4710" cy="34"/>
            </a:xfrm>
            <a:custGeom>
              <a:avLst/>
              <a:gdLst/>
              <a:ahLst/>
              <a:cxnLst>
                <a:cxn ang="0">
                  <a:pos x="0" y="33"/>
                </a:cxn>
                <a:cxn ang="0">
                  <a:pos x="4709" y="33"/>
                </a:cxn>
                <a:cxn ang="0">
                  <a:pos x="4709" y="0"/>
                </a:cxn>
                <a:cxn ang="0">
                  <a:pos x="12" y="0"/>
                </a:cxn>
                <a:cxn ang="0">
                  <a:pos x="0" y="33"/>
                </a:cxn>
              </a:cxnLst>
              <a:pathLst>
                <a:path w="4710" h="34">
                  <a:moveTo>
                    <a:pt x="0" y="33"/>
                  </a:moveTo>
                  <a:lnTo>
                    <a:pt x="4709" y="33"/>
                  </a:lnTo>
                  <a:lnTo>
                    <a:pt x="4709" y="0"/>
                  </a:lnTo>
                  <a:lnTo>
                    <a:pt x="12" y="0"/>
                  </a:lnTo>
                  <a:lnTo>
                    <a:pt x="0" y="33"/>
                  </a:lnTo>
                </a:path>
              </a:pathLst>
            </a:custGeom>
            <a:solidFill>
              <a:srgbClr val="1800E4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Freeform 17"/>
            <p:cNvSpPr/>
            <p:nvPr/>
          </p:nvSpPr>
          <p:spPr>
            <a:xfrm>
              <a:off x="1060" y="3955"/>
              <a:ext cx="4693" cy="36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4692" y="33"/>
                </a:cxn>
                <a:cxn ang="0">
                  <a:pos x="4692" y="4"/>
                </a:cxn>
                <a:cxn ang="0">
                  <a:pos x="12" y="0"/>
                </a:cxn>
                <a:cxn ang="0">
                  <a:pos x="0" y="35"/>
                </a:cxn>
              </a:cxnLst>
              <a:pathLst>
                <a:path w="4693" h="36">
                  <a:moveTo>
                    <a:pt x="0" y="35"/>
                  </a:moveTo>
                  <a:lnTo>
                    <a:pt x="4692" y="33"/>
                  </a:lnTo>
                  <a:lnTo>
                    <a:pt x="4692" y="4"/>
                  </a:lnTo>
                  <a:lnTo>
                    <a:pt x="12" y="0"/>
                  </a:lnTo>
                  <a:lnTo>
                    <a:pt x="0" y="35"/>
                  </a:lnTo>
                </a:path>
              </a:pathLst>
            </a:custGeom>
            <a:solidFill>
              <a:srgbClr val="1800E4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34" name="Rectangle 20"/>
          <p:cNvSpPr>
            <a:spLocks noChangeArrowheads="1"/>
          </p:cNvSpPr>
          <p:nvPr/>
        </p:nvSpPr>
        <p:spPr bwMode="auto">
          <a:xfrm>
            <a:off x="1762125" y="6545263"/>
            <a:ext cx="8699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000" b="1">
                <a:solidFill>
                  <a:srgbClr val="037C03"/>
                </a:solidFill>
                <a:latin typeface="Arial" panose="020B0604020202020204" pitchFamily="34" charset="0"/>
              </a:defRPr>
            </a:lvl1pPr>
            <a:lvl2pPr marL="742950" indent="-285750">
              <a:defRPr sz="1000" b="1">
                <a:solidFill>
                  <a:srgbClr val="037C03"/>
                </a:solidFill>
                <a:latin typeface="Arial" panose="020B0604020202020204" pitchFamily="34" charset="0"/>
              </a:defRPr>
            </a:lvl2pPr>
            <a:lvl3pPr marL="1143000" indent="-228600">
              <a:defRPr sz="1000" b="1">
                <a:solidFill>
                  <a:srgbClr val="037C03"/>
                </a:solidFill>
                <a:latin typeface="Arial" panose="020B0604020202020204" pitchFamily="34" charset="0"/>
              </a:defRPr>
            </a:lvl3pPr>
            <a:lvl4pPr marL="1600200" indent="-228600">
              <a:defRPr sz="1000" b="1">
                <a:solidFill>
                  <a:srgbClr val="037C03"/>
                </a:solidFill>
                <a:latin typeface="Arial" panose="020B0604020202020204" pitchFamily="34" charset="0"/>
              </a:defRPr>
            </a:lvl4pPr>
            <a:lvl5pPr marL="2057400" indent="-228600">
              <a:defRPr sz="1000" b="1">
                <a:solidFill>
                  <a:srgbClr val="037C03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3B47E20-E8F2-4ADB-96E2-7B98FA3EFFA5}" type="datetime1">
              <a:rPr kumimoji="0" lang="fr-CH" altLang="fr-FR" sz="1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</a:fld>
            <a:endParaRPr kumimoji="0" lang="fr-CH" altLang="fr-FR" sz="1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+mn-cs"/>
            </a:endParaRPr>
          </a:p>
        </p:txBody>
      </p:sp>
      <p:sp>
        <p:nvSpPr>
          <p:cNvPr id="1035" name="Rectangle 21"/>
          <p:cNvSpPr>
            <a:spLocks noChangeArrowheads="1"/>
          </p:cNvSpPr>
          <p:nvPr/>
        </p:nvSpPr>
        <p:spPr bwMode="auto">
          <a:xfrm>
            <a:off x="8242300" y="6556375"/>
            <a:ext cx="69056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p>
            <a:pPr lvl="0"/>
            <a:r>
              <a:rPr lang="fr-CH" altLang="fr-FR" sz="900" dirty="0">
                <a:solidFill>
                  <a:schemeClr val="tx1"/>
                </a:solidFill>
                <a:latin typeface="Book Antiqua" panose="02040602050305030304" pitchFamily="18" charset="0"/>
              </a:rPr>
              <a:t>Page </a:t>
            </a:r>
            <a:fld id="{9A0DB2DC-4C9A-4742-B13C-FB6460FD3503}" type="slidenum">
              <a:rPr lang="fr-CH" altLang="fr-FR" sz="900" dirty="0">
                <a:solidFill>
                  <a:schemeClr val="tx1"/>
                </a:solidFill>
                <a:latin typeface="Book Antiqua" panose="02040602050305030304" pitchFamily="18" charset="0"/>
              </a:rPr>
            </a:fld>
            <a:endParaRPr lang="fr-CH" altLang="fr-FR" sz="9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imes New Roman" panose="02020603050405020304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imes New Roman" panose="02020603050405020304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imes New Roman" panose="02020603050405020304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imes New Roman" panose="02020603050405020304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3200" b="1">
          <a:solidFill>
            <a:srgbClr val="06009C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600" b="1">
          <a:solidFill>
            <a:srgbClr val="06009C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1600" b="1">
          <a:solidFill>
            <a:srgbClr val="06009C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200" b="1">
          <a:solidFill>
            <a:srgbClr val="06009C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200" b="1">
          <a:solidFill>
            <a:srgbClr val="06009C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200" b="1">
          <a:solidFill>
            <a:srgbClr val="06009C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200" b="1">
          <a:solidFill>
            <a:srgbClr val="06009C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200" b="1">
          <a:solidFill>
            <a:srgbClr val="06009C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200" b="1">
          <a:solidFill>
            <a:srgbClr val="06009C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050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000" b="1" i="0" u="none" kern="1200" baseline="0">
                <a:solidFill>
                  <a:srgbClr val="037C03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000" b="1" i="0" u="none" kern="1200" baseline="0">
                <a:solidFill>
                  <a:srgbClr val="037C03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000" b="1" i="0" u="none" kern="1200" baseline="0">
                <a:solidFill>
                  <a:srgbClr val="037C03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000" b="1" i="0" u="none" kern="1200" baseline="0">
                <a:solidFill>
                  <a:srgbClr val="037C03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000" b="1" i="0" u="none" kern="1200" baseline="0">
                <a:solidFill>
                  <a:srgbClr val="037C03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fr-FR" sz="1400" b="0" dirty="0">
                <a:solidFill>
                  <a:schemeClr val="tx1"/>
                </a:solidFill>
              </a:rPr>
            </a:fld>
            <a:endParaRPr lang="en-US" altLang="fr-FR" sz="1400" b="0" dirty="0">
              <a:solidFill>
                <a:schemeClr val="tx1"/>
              </a:solidFill>
            </a:endParaRPr>
          </a:p>
        </p:txBody>
      </p:sp>
      <p:pic>
        <p:nvPicPr>
          <p:cNvPr id="2051" name="Picture 4" descr="c02f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0" y="1328738"/>
            <a:ext cx="4929188" cy="5029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ZoneTexte 4"/>
          <p:cNvSpPr txBox="1"/>
          <p:nvPr/>
        </p:nvSpPr>
        <p:spPr>
          <a:xfrm>
            <a:off x="285750" y="214313"/>
            <a:ext cx="8074025" cy="9239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fr-CA" altLang="fr-FR" sz="1800" dirty="0">
                <a:latin typeface="Arial" panose="020B0604020202020204" pitchFamily="34" charset="0"/>
              </a:rPr>
              <a:t>Exercice</a:t>
            </a:r>
            <a:endParaRPr lang="fr-CA" altLang="fr-FR" sz="1800" dirty="0">
              <a:latin typeface="Arial" panose="020B0604020202020204" pitchFamily="34" charset="0"/>
            </a:endParaRPr>
          </a:p>
          <a:p>
            <a:r>
              <a:rPr lang="fr-CA" altLang="fr-FR" sz="1800" dirty="0">
                <a:latin typeface="Arial" panose="020B0604020202020204" pitchFamily="34" charset="0"/>
              </a:rPr>
              <a:t>     Donner 2  exemples d'applications de la gestion de la connaissance  </a:t>
            </a:r>
            <a:endParaRPr lang="fr-CA" altLang="fr-FR" sz="1800" dirty="0">
              <a:latin typeface="Arial" panose="020B0604020202020204" pitchFamily="34" charset="0"/>
            </a:endParaRPr>
          </a:p>
          <a:p>
            <a:r>
              <a:rPr lang="fr-CA" altLang="fr-FR" sz="1800" dirty="0">
                <a:latin typeface="Arial" panose="020B0604020202020204" pitchFamily="34" charset="0"/>
              </a:rPr>
              <a:t>    dans une entreprise en décrivant l’avantage stratégique</a:t>
            </a:r>
            <a:endParaRPr lang="en-US" altLang="fr-FR" sz="1800" dirty="0"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357813" y="1428750"/>
            <a:ext cx="3643313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37C0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Exemple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37C0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no 1: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37C0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357813" y="4071938"/>
            <a:ext cx="3643313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000" b="1" i="0" u="none" strike="noStrike" kern="1200" cap="none" spc="0" normalizeH="0" baseline="0" noProof="0" dirty="0" err="1">
                <a:ln>
                  <a:noFill/>
                </a:ln>
                <a:solidFill>
                  <a:srgbClr val="037C0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Exemple</a:t>
            </a: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37C0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no 2: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037C03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itre 1"/>
          <p:cNvSpPr>
            <a:spLocks noGrp="1"/>
          </p:cNvSpPr>
          <p:nvPr>
            <p:ph type="title" hasCustomPrompt="1"/>
          </p:nvPr>
        </p:nvSpPr>
        <p:spPr>
          <a:xfrm>
            <a:off x="0" y="571500"/>
            <a:ext cx="9001125" cy="762000"/>
          </a:xfrm>
          <a:ln/>
        </p:spPr>
        <p:txBody>
          <a:bodyPr vert="horz" wrap="square" lIns="92075" tIns="46038" rIns="92075" bIns="46038" anchor="ctr" anchorCtr="0"/>
          <a:p>
            <a:pPr marL="342900" indent="-342900"/>
            <a:r>
              <a:rPr lang="fr-CA" altLang="fr-FR" sz="3200" dirty="0"/>
              <a:t>La gestion de la Connaissance (KM)</a:t>
            </a:r>
            <a:endParaRPr lang="fr-CA" altLang="fr-FR" sz="3200" dirty="0"/>
          </a:p>
        </p:txBody>
      </p:sp>
      <p:sp>
        <p:nvSpPr>
          <p:cNvPr id="3075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428750"/>
            <a:ext cx="8472488" cy="4857750"/>
          </a:xfrm>
          <a:ln/>
        </p:spPr>
        <p:txBody>
          <a:bodyPr vert="horz" wrap="square" lIns="92075" tIns="46038" rIns="92075" bIns="46038" anchor="t" anchorCtr="0"/>
          <a:p>
            <a:r>
              <a:rPr lang="fr-CA" altLang="fr-FR" sz="1800" dirty="0"/>
              <a:t>Définition:</a:t>
            </a:r>
            <a:endParaRPr lang="fr-CA" altLang="fr-FR" sz="1800" dirty="0"/>
          </a:p>
          <a:p>
            <a:endParaRPr lang="fr-CA" altLang="fr-FR" sz="1800" dirty="0"/>
          </a:p>
          <a:p>
            <a:endParaRPr lang="fr-CA" altLang="fr-FR" sz="1800" dirty="0"/>
          </a:p>
          <a:p>
            <a:endParaRPr lang="fr-CA" altLang="fr-FR" sz="1800" dirty="0"/>
          </a:p>
          <a:p>
            <a:endParaRPr lang="fr-CA" altLang="fr-FR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re 1"/>
          <p:cNvSpPr>
            <a:spLocks noGrp="1"/>
          </p:cNvSpPr>
          <p:nvPr>
            <p:ph type="title" hasCustomPrompt="1"/>
          </p:nvPr>
        </p:nvSpPr>
        <p:spPr>
          <a:xfrm>
            <a:off x="0" y="609600"/>
            <a:ext cx="9001125" cy="762000"/>
          </a:xfrm>
          <a:ln/>
        </p:spPr>
        <p:txBody>
          <a:bodyPr vert="horz" wrap="square" lIns="92075" tIns="46038" rIns="92075" bIns="46038" anchor="ctr" anchorCtr="0"/>
          <a:p>
            <a:r>
              <a:rPr lang="fr-CA" altLang="fr-FR" sz="3200" dirty="0"/>
              <a:t>La gestion de la Connaissance (KM)</a:t>
            </a:r>
            <a:endParaRPr lang="en-US" altLang="fr-FR" sz="3200" dirty="0"/>
          </a:p>
        </p:txBody>
      </p:sp>
      <p:sp>
        <p:nvSpPr>
          <p:cNvPr id="409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428750"/>
            <a:ext cx="8472488" cy="4857750"/>
          </a:xfrm>
          <a:ln/>
        </p:spPr>
        <p:txBody>
          <a:bodyPr vert="horz" wrap="square" lIns="92075" tIns="46038" rIns="92075" bIns="46038" anchor="t" anchorCtr="0"/>
          <a:p>
            <a:r>
              <a:rPr lang="fr-CA" altLang="fr-FR" sz="1800" dirty="0"/>
              <a:t>Enjeux:</a:t>
            </a:r>
            <a:endParaRPr lang="fr-CA" altLang="fr-FR" sz="1800" dirty="0"/>
          </a:p>
          <a:p>
            <a:endParaRPr lang="fr-CA" altLang="fr-FR" sz="1800" dirty="0"/>
          </a:p>
          <a:p>
            <a:endParaRPr lang="fr-CA" altLang="fr-FR" sz="1800" dirty="0"/>
          </a:p>
          <a:p>
            <a:endParaRPr lang="fr-CA" altLang="fr-FR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itre 1"/>
          <p:cNvSpPr>
            <a:spLocks noGrp="1"/>
          </p:cNvSpPr>
          <p:nvPr>
            <p:ph type="title" hasCustomPrompt="1"/>
          </p:nvPr>
        </p:nvSpPr>
        <p:spPr>
          <a:xfrm>
            <a:off x="0" y="609600"/>
            <a:ext cx="9001125" cy="762000"/>
          </a:xfrm>
          <a:ln/>
        </p:spPr>
        <p:txBody>
          <a:bodyPr vert="horz" wrap="square" lIns="92075" tIns="46038" rIns="92075" bIns="46038" anchor="ctr" anchorCtr="0"/>
          <a:p>
            <a:r>
              <a:rPr lang="fr-CA" altLang="fr-FR" dirty="0"/>
              <a:t>La gestion de la Connaissance (KM)</a:t>
            </a:r>
            <a:endParaRPr lang="en-US" altLang="fr-FR" dirty="0"/>
          </a:p>
        </p:txBody>
      </p:sp>
      <p:sp>
        <p:nvSpPr>
          <p:cNvPr id="512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428750"/>
            <a:ext cx="8472488" cy="4857750"/>
          </a:xfrm>
          <a:ln/>
        </p:spPr>
        <p:txBody>
          <a:bodyPr vert="horz" wrap="square" lIns="92075" tIns="46038" rIns="92075" bIns="46038" anchor="t" anchorCtr="0"/>
          <a:p>
            <a:r>
              <a:rPr lang="fr-CA" altLang="fr-FR" sz="1800" dirty="0"/>
              <a:t>Recommandation pour implantation dans une entreprises. (meilleures pratiques):</a:t>
            </a:r>
            <a:endParaRPr lang="en-US" altLang="fr-FR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iserv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liserv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fr-CH" sz="1000" b="1" i="0" u="none" strike="noStrike" cap="none" normalizeH="0" baseline="0" smtClean="0">
            <a:ln>
              <a:noFill/>
            </a:ln>
            <a:solidFill>
              <a:srgbClr val="037C03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fr-CH" sz="1000" b="1" i="0" u="none" strike="noStrike" cap="none" normalizeH="0" baseline="0" smtClean="0">
            <a:ln>
              <a:noFill/>
            </a:ln>
            <a:solidFill>
              <a:srgbClr val="037C03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liserv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iserv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iserv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iserv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iserv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iserv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iserv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WPS Slides</Application>
  <PresentationFormat>Format US (216 x 279 mm)</PresentationFormat>
  <Paragraphs>29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Times New Roman</vt:lpstr>
      <vt:lpstr>Book Antiqua</vt:lpstr>
      <vt:lpstr>Microsoft YaHei</vt:lpstr>
      <vt:lpstr>Arial Unicode MS</vt:lpstr>
      <vt:lpstr>Cliserve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  <Pages>18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Client/serveur</dc:title>
  <dc:creator>Claude Simard</dc:creator>
  <cp:lastModifiedBy>Badio</cp:lastModifiedBy>
  <cp:revision>264</cp:revision>
  <cp:lastPrinted>2003-09-02T16:26:23Z</cp:lastPrinted>
  <dcterms:created xsi:type="dcterms:W3CDTF">1995-06-12T15:40:18Z</dcterms:created>
  <dcterms:modified xsi:type="dcterms:W3CDTF">2025-05-15T02:18:37Z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92371B2B663C4B93B6D4B85CB0F02432_13</vt:lpwstr>
  </property>
  <property fmtid="{D5CDD505-2E9C-101B-9397-08002B2CF9AE}" pid="3" name="KSOProductBuildVer">
    <vt:lpwstr>1033-12.2.0.20795</vt:lpwstr>
  </property>
</Properties>
</file>