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sldIdLst>
    <p:sldId id="256" r:id="rId2"/>
    <p:sldId id="257" r:id="rId3"/>
    <p:sldId id="267" r:id="rId4"/>
    <p:sldId id="266" r:id="rId5"/>
    <p:sldId id="258" r:id="rId6"/>
    <p:sldId id="259" r:id="rId7"/>
    <p:sldId id="260" r:id="rId8"/>
    <p:sldId id="261" r:id="rId9"/>
    <p:sldId id="262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/>
    <p:restoredTop sz="94731"/>
  </p:normalViewPr>
  <p:slideViewPr>
    <p:cSldViewPr snapToGrid="0" snapToObjects="1">
      <p:cViewPr varScale="1">
        <p:scale>
          <a:sx n="149" d="100"/>
          <a:sy n="149" d="100"/>
        </p:scale>
        <p:origin x="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01C38-68B0-3B4D-9805-39CE90685868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68FCBA8E-63B4-7843-B97A-F1665D0AD6BA}">
      <dgm:prSet phldrT="[Text]"/>
      <dgm:spPr/>
      <dgm:t>
        <a:bodyPr/>
        <a:lstStyle/>
        <a:p>
          <a:r>
            <a:rPr lang="en-US" dirty="0"/>
            <a:t>Model excel file</a:t>
          </a:r>
        </a:p>
      </dgm:t>
    </dgm:pt>
    <dgm:pt modelId="{6D727E29-66EB-4A4F-8C5D-BA5A77ED525E}" type="parTrans" cxnId="{CF13C3CC-DF4F-6E4A-A3FF-F16301B78A93}">
      <dgm:prSet/>
      <dgm:spPr/>
      <dgm:t>
        <a:bodyPr/>
        <a:lstStyle/>
        <a:p>
          <a:endParaRPr lang="en-US"/>
        </a:p>
      </dgm:t>
    </dgm:pt>
    <dgm:pt modelId="{FA3A8B5E-3AA9-DA45-A256-E14D0612CC38}" type="sibTrans" cxnId="{CF13C3CC-DF4F-6E4A-A3FF-F16301B78A93}">
      <dgm:prSet/>
      <dgm:spPr/>
      <dgm:t>
        <a:bodyPr/>
        <a:lstStyle/>
        <a:p>
          <a:endParaRPr lang="en-US"/>
        </a:p>
      </dgm:t>
    </dgm:pt>
    <dgm:pt modelId="{E3EA71DA-AB8D-AB4D-93E0-44ABB39600D4}">
      <dgm:prSet phldrT="[Text]"/>
      <dgm:spPr/>
      <dgm:t>
        <a:bodyPr/>
        <a:lstStyle/>
        <a:p>
          <a:r>
            <a:rPr lang="en-US" dirty="0"/>
            <a:t>Convert / compile C</a:t>
          </a:r>
        </a:p>
      </dgm:t>
    </dgm:pt>
    <dgm:pt modelId="{23310589-EB30-1944-A6BB-8E5205473CC1}" type="parTrans" cxnId="{860832D4-6016-B342-B755-29E97225C414}">
      <dgm:prSet/>
      <dgm:spPr/>
      <dgm:t>
        <a:bodyPr/>
        <a:lstStyle/>
        <a:p>
          <a:endParaRPr lang="en-US"/>
        </a:p>
      </dgm:t>
    </dgm:pt>
    <dgm:pt modelId="{54EFF1F1-3B00-7A4C-A76A-45CDDE8F5DFC}" type="sibTrans" cxnId="{860832D4-6016-B342-B755-29E97225C414}">
      <dgm:prSet/>
      <dgm:spPr/>
      <dgm:t>
        <a:bodyPr/>
        <a:lstStyle/>
        <a:p>
          <a:endParaRPr lang="en-US"/>
        </a:p>
      </dgm:t>
    </dgm:pt>
    <dgm:pt modelId="{34F400DB-858D-EA47-94FF-0B281945F189}">
      <dgm:prSet phldrT="[Text]"/>
      <dgm:spPr/>
      <dgm:t>
        <a:bodyPr/>
        <a:lstStyle/>
        <a:p>
          <a:r>
            <a:rPr lang="en-US" dirty="0"/>
            <a:t>Server host model</a:t>
          </a:r>
        </a:p>
      </dgm:t>
    </dgm:pt>
    <dgm:pt modelId="{C0607C8F-87F6-6D49-A3F2-FE9150C4D5DA}" type="parTrans" cxnId="{74B537D4-A2BA-E040-BF69-F3F07C098598}">
      <dgm:prSet/>
      <dgm:spPr/>
      <dgm:t>
        <a:bodyPr/>
        <a:lstStyle/>
        <a:p>
          <a:endParaRPr lang="en-US"/>
        </a:p>
      </dgm:t>
    </dgm:pt>
    <dgm:pt modelId="{67BD6122-F4B0-894B-9789-17230DACF872}" type="sibTrans" cxnId="{74B537D4-A2BA-E040-BF69-F3F07C098598}">
      <dgm:prSet/>
      <dgm:spPr/>
      <dgm:t>
        <a:bodyPr/>
        <a:lstStyle/>
        <a:p>
          <a:endParaRPr lang="en-US"/>
        </a:p>
      </dgm:t>
    </dgm:pt>
    <dgm:pt modelId="{2A34A6E9-01A6-D344-B8E8-DB8E72EBD9C0}" type="pres">
      <dgm:prSet presAssocID="{01901C38-68B0-3B4D-9805-39CE90685868}" presName="Name0" presStyleCnt="0">
        <dgm:presLayoutVars>
          <dgm:dir/>
          <dgm:resizeHandles val="exact"/>
        </dgm:presLayoutVars>
      </dgm:prSet>
      <dgm:spPr/>
    </dgm:pt>
    <dgm:pt modelId="{DA45B337-ADD5-584D-800B-642F1AAF7809}" type="pres">
      <dgm:prSet presAssocID="{68FCBA8E-63B4-7843-B97A-F1665D0AD6BA}" presName="node" presStyleLbl="node1" presStyleIdx="0" presStyleCnt="3">
        <dgm:presLayoutVars>
          <dgm:bulletEnabled val="1"/>
        </dgm:presLayoutVars>
      </dgm:prSet>
      <dgm:spPr/>
    </dgm:pt>
    <dgm:pt modelId="{AC0C8EA9-FC9C-494E-9FD8-97AB7183B990}" type="pres">
      <dgm:prSet presAssocID="{FA3A8B5E-3AA9-DA45-A256-E14D0612CC38}" presName="sibTrans" presStyleLbl="sibTrans2D1" presStyleIdx="0" presStyleCnt="2"/>
      <dgm:spPr/>
    </dgm:pt>
    <dgm:pt modelId="{2DC8996E-E8A2-7D49-BE3C-E600DC64AEA2}" type="pres">
      <dgm:prSet presAssocID="{FA3A8B5E-3AA9-DA45-A256-E14D0612CC38}" presName="connectorText" presStyleLbl="sibTrans2D1" presStyleIdx="0" presStyleCnt="2"/>
      <dgm:spPr/>
    </dgm:pt>
    <dgm:pt modelId="{57D19B41-93FE-0647-81D5-17703C243B81}" type="pres">
      <dgm:prSet presAssocID="{E3EA71DA-AB8D-AB4D-93E0-44ABB39600D4}" presName="node" presStyleLbl="node1" presStyleIdx="1" presStyleCnt="3">
        <dgm:presLayoutVars>
          <dgm:bulletEnabled val="1"/>
        </dgm:presLayoutVars>
      </dgm:prSet>
      <dgm:spPr/>
    </dgm:pt>
    <dgm:pt modelId="{01E017D4-0559-8F43-BF4C-F58828BC0B8B}" type="pres">
      <dgm:prSet presAssocID="{54EFF1F1-3B00-7A4C-A76A-45CDDE8F5DFC}" presName="sibTrans" presStyleLbl="sibTrans2D1" presStyleIdx="1" presStyleCnt="2"/>
      <dgm:spPr/>
    </dgm:pt>
    <dgm:pt modelId="{6FDA6FD8-BA77-7040-892A-9DD08DA7FC11}" type="pres">
      <dgm:prSet presAssocID="{54EFF1F1-3B00-7A4C-A76A-45CDDE8F5DFC}" presName="connectorText" presStyleLbl="sibTrans2D1" presStyleIdx="1" presStyleCnt="2"/>
      <dgm:spPr/>
    </dgm:pt>
    <dgm:pt modelId="{4D6ABD22-1C6A-2145-916A-578005F33972}" type="pres">
      <dgm:prSet presAssocID="{34F400DB-858D-EA47-94FF-0B281945F189}" presName="node" presStyleLbl="node1" presStyleIdx="2" presStyleCnt="3">
        <dgm:presLayoutVars>
          <dgm:bulletEnabled val="1"/>
        </dgm:presLayoutVars>
      </dgm:prSet>
      <dgm:spPr/>
    </dgm:pt>
  </dgm:ptLst>
  <dgm:cxnLst>
    <dgm:cxn modelId="{6ECD3A0B-557A-744A-8C17-8607A96DA0EA}" type="presOf" srcId="{E3EA71DA-AB8D-AB4D-93E0-44ABB39600D4}" destId="{57D19B41-93FE-0647-81D5-17703C243B81}" srcOrd="0" destOrd="0" presId="urn:microsoft.com/office/officeart/2005/8/layout/process1"/>
    <dgm:cxn modelId="{0E862F2E-D00F-EF44-B0EF-1CC7B84B28D2}" type="presOf" srcId="{68FCBA8E-63B4-7843-B97A-F1665D0AD6BA}" destId="{DA45B337-ADD5-584D-800B-642F1AAF7809}" srcOrd="0" destOrd="0" presId="urn:microsoft.com/office/officeart/2005/8/layout/process1"/>
    <dgm:cxn modelId="{58361134-C1D6-CD47-942B-5ACD2AA5A220}" type="presOf" srcId="{34F400DB-858D-EA47-94FF-0B281945F189}" destId="{4D6ABD22-1C6A-2145-916A-578005F33972}" srcOrd="0" destOrd="0" presId="urn:microsoft.com/office/officeart/2005/8/layout/process1"/>
    <dgm:cxn modelId="{7252CF8E-77E7-B943-92AB-09CDAAC4D6A9}" type="presOf" srcId="{54EFF1F1-3B00-7A4C-A76A-45CDDE8F5DFC}" destId="{01E017D4-0559-8F43-BF4C-F58828BC0B8B}" srcOrd="0" destOrd="0" presId="urn:microsoft.com/office/officeart/2005/8/layout/process1"/>
    <dgm:cxn modelId="{0640E090-8982-F749-971F-D383552D0F0C}" type="presOf" srcId="{01901C38-68B0-3B4D-9805-39CE90685868}" destId="{2A34A6E9-01A6-D344-B8E8-DB8E72EBD9C0}" srcOrd="0" destOrd="0" presId="urn:microsoft.com/office/officeart/2005/8/layout/process1"/>
    <dgm:cxn modelId="{CF13C3CC-DF4F-6E4A-A3FF-F16301B78A93}" srcId="{01901C38-68B0-3B4D-9805-39CE90685868}" destId="{68FCBA8E-63B4-7843-B97A-F1665D0AD6BA}" srcOrd="0" destOrd="0" parTransId="{6D727E29-66EB-4A4F-8C5D-BA5A77ED525E}" sibTransId="{FA3A8B5E-3AA9-DA45-A256-E14D0612CC38}"/>
    <dgm:cxn modelId="{860832D4-6016-B342-B755-29E97225C414}" srcId="{01901C38-68B0-3B4D-9805-39CE90685868}" destId="{E3EA71DA-AB8D-AB4D-93E0-44ABB39600D4}" srcOrd="1" destOrd="0" parTransId="{23310589-EB30-1944-A6BB-8E5205473CC1}" sibTransId="{54EFF1F1-3B00-7A4C-A76A-45CDDE8F5DFC}"/>
    <dgm:cxn modelId="{74B537D4-A2BA-E040-BF69-F3F07C098598}" srcId="{01901C38-68B0-3B4D-9805-39CE90685868}" destId="{34F400DB-858D-EA47-94FF-0B281945F189}" srcOrd="2" destOrd="0" parTransId="{C0607C8F-87F6-6D49-A3F2-FE9150C4D5DA}" sibTransId="{67BD6122-F4B0-894B-9789-17230DACF872}"/>
    <dgm:cxn modelId="{2B1321D8-E8B1-5444-A51C-E6A6DCC5B3DA}" type="presOf" srcId="{54EFF1F1-3B00-7A4C-A76A-45CDDE8F5DFC}" destId="{6FDA6FD8-BA77-7040-892A-9DD08DA7FC11}" srcOrd="1" destOrd="0" presId="urn:microsoft.com/office/officeart/2005/8/layout/process1"/>
    <dgm:cxn modelId="{D5CD2DF0-7E97-114C-8BA7-11CE77DB4193}" type="presOf" srcId="{FA3A8B5E-3AA9-DA45-A256-E14D0612CC38}" destId="{2DC8996E-E8A2-7D49-BE3C-E600DC64AEA2}" srcOrd="1" destOrd="0" presId="urn:microsoft.com/office/officeart/2005/8/layout/process1"/>
    <dgm:cxn modelId="{31411FF6-1FDA-D24E-B455-A78140B8C6C1}" type="presOf" srcId="{FA3A8B5E-3AA9-DA45-A256-E14D0612CC38}" destId="{AC0C8EA9-FC9C-494E-9FD8-97AB7183B990}" srcOrd="0" destOrd="0" presId="urn:microsoft.com/office/officeart/2005/8/layout/process1"/>
    <dgm:cxn modelId="{1EF87A78-9593-9C4F-B2A8-76C545027EBC}" type="presParOf" srcId="{2A34A6E9-01A6-D344-B8E8-DB8E72EBD9C0}" destId="{DA45B337-ADD5-584D-800B-642F1AAF7809}" srcOrd="0" destOrd="0" presId="urn:microsoft.com/office/officeart/2005/8/layout/process1"/>
    <dgm:cxn modelId="{3E7BE56D-3203-824B-A3A4-C8D06A4CF3C4}" type="presParOf" srcId="{2A34A6E9-01A6-D344-B8E8-DB8E72EBD9C0}" destId="{AC0C8EA9-FC9C-494E-9FD8-97AB7183B990}" srcOrd="1" destOrd="0" presId="urn:microsoft.com/office/officeart/2005/8/layout/process1"/>
    <dgm:cxn modelId="{B928AB15-F2CB-3C42-A56F-C8CCF2085ED1}" type="presParOf" srcId="{AC0C8EA9-FC9C-494E-9FD8-97AB7183B990}" destId="{2DC8996E-E8A2-7D49-BE3C-E600DC64AEA2}" srcOrd="0" destOrd="0" presId="urn:microsoft.com/office/officeart/2005/8/layout/process1"/>
    <dgm:cxn modelId="{F54CD5C4-A554-CE49-896B-CFA99249E468}" type="presParOf" srcId="{2A34A6E9-01A6-D344-B8E8-DB8E72EBD9C0}" destId="{57D19B41-93FE-0647-81D5-17703C243B81}" srcOrd="2" destOrd="0" presId="urn:microsoft.com/office/officeart/2005/8/layout/process1"/>
    <dgm:cxn modelId="{59E8562A-A629-654D-ADBB-1E60C98826F3}" type="presParOf" srcId="{2A34A6E9-01A6-D344-B8E8-DB8E72EBD9C0}" destId="{01E017D4-0559-8F43-BF4C-F58828BC0B8B}" srcOrd="3" destOrd="0" presId="urn:microsoft.com/office/officeart/2005/8/layout/process1"/>
    <dgm:cxn modelId="{D935807C-A8F9-744D-8BBF-18C45D578D07}" type="presParOf" srcId="{01E017D4-0559-8F43-BF4C-F58828BC0B8B}" destId="{6FDA6FD8-BA77-7040-892A-9DD08DA7FC11}" srcOrd="0" destOrd="0" presId="urn:microsoft.com/office/officeart/2005/8/layout/process1"/>
    <dgm:cxn modelId="{A5EA5902-CAD9-7145-99D5-D25FCCF035AB}" type="presParOf" srcId="{2A34A6E9-01A6-D344-B8E8-DB8E72EBD9C0}" destId="{4D6ABD22-1C6A-2145-916A-578005F3397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B76748-B782-A446-AD7B-0C1B390D0E66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CDFE09-86F6-8A4D-BC0D-E0C9B028AC20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8FAEB6E9-19F5-944A-8154-552111ECC189}" type="parTrans" cxnId="{E78E44A4-B81A-6A46-91BE-8E60A63368EE}">
      <dgm:prSet/>
      <dgm:spPr/>
      <dgm:t>
        <a:bodyPr/>
        <a:lstStyle/>
        <a:p>
          <a:endParaRPr lang="en-US"/>
        </a:p>
      </dgm:t>
    </dgm:pt>
    <dgm:pt modelId="{350C734A-577B-FF46-9280-796D708386C6}" type="sibTrans" cxnId="{E78E44A4-B81A-6A46-91BE-8E60A63368EE}">
      <dgm:prSet/>
      <dgm:spPr/>
      <dgm:t>
        <a:bodyPr/>
        <a:lstStyle/>
        <a:p>
          <a:endParaRPr lang="en-US"/>
        </a:p>
      </dgm:t>
    </dgm:pt>
    <dgm:pt modelId="{7998219A-73D6-614D-B7EB-2A8F915D5912}">
      <dgm:prSet phldrT="[Text]"/>
      <dgm:spPr/>
      <dgm:t>
        <a:bodyPr/>
        <a:lstStyle/>
        <a:p>
          <a:r>
            <a:rPr lang="en-US" dirty="0"/>
            <a:t>User input</a:t>
          </a:r>
        </a:p>
      </dgm:t>
    </dgm:pt>
    <dgm:pt modelId="{4B8E9816-E1B1-FF48-8D39-A5C767455567}" type="parTrans" cxnId="{0A1D72C8-E4C7-0141-B494-7471E30AFA19}">
      <dgm:prSet/>
      <dgm:spPr/>
      <dgm:t>
        <a:bodyPr/>
        <a:lstStyle/>
        <a:p>
          <a:endParaRPr lang="en-US"/>
        </a:p>
      </dgm:t>
    </dgm:pt>
    <dgm:pt modelId="{5CF5A5E2-A498-4A41-B6EA-00C325C13907}" type="sibTrans" cxnId="{0A1D72C8-E4C7-0141-B494-7471E30AFA19}">
      <dgm:prSet/>
      <dgm:spPr/>
      <dgm:t>
        <a:bodyPr/>
        <a:lstStyle/>
        <a:p>
          <a:endParaRPr lang="en-US"/>
        </a:p>
      </dgm:t>
    </dgm:pt>
    <dgm:pt modelId="{D5FF48EB-8678-F44D-A5E1-831AF3D413B6}">
      <dgm:prSet phldrT="[Text]"/>
      <dgm:spPr/>
      <dgm:t>
        <a:bodyPr/>
        <a:lstStyle/>
        <a:p>
          <a:r>
            <a:rPr lang="en-US" dirty="0"/>
            <a:t>Hard-coded data / coefficients</a:t>
          </a:r>
        </a:p>
      </dgm:t>
    </dgm:pt>
    <dgm:pt modelId="{F08062D4-270E-9843-BC0A-DAF3274ADE08}" type="parTrans" cxnId="{06150383-34BC-0741-A3C8-F55D28BEBEC2}">
      <dgm:prSet/>
      <dgm:spPr/>
      <dgm:t>
        <a:bodyPr/>
        <a:lstStyle/>
        <a:p>
          <a:endParaRPr lang="en-US"/>
        </a:p>
      </dgm:t>
    </dgm:pt>
    <dgm:pt modelId="{0B396E10-CEAC-2149-951C-E16A24254813}" type="sibTrans" cxnId="{06150383-34BC-0741-A3C8-F55D28BEBEC2}">
      <dgm:prSet/>
      <dgm:spPr/>
      <dgm:t>
        <a:bodyPr/>
        <a:lstStyle/>
        <a:p>
          <a:endParaRPr lang="en-US"/>
        </a:p>
      </dgm:t>
    </dgm:pt>
    <dgm:pt modelId="{7FB90764-28B4-4341-9384-93DD683B2268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AA1EE166-E6EE-864B-A9EB-87F8533BD8A9}" type="parTrans" cxnId="{827EE8D7-5DC7-F449-9AC2-97D33358124A}">
      <dgm:prSet/>
      <dgm:spPr/>
      <dgm:t>
        <a:bodyPr/>
        <a:lstStyle/>
        <a:p>
          <a:endParaRPr lang="en-US"/>
        </a:p>
      </dgm:t>
    </dgm:pt>
    <dgm:pt modelId="{92B80A54-5AC4-C947-8150-15DA9B0E2FB0}" type="sibTrans" cxnId="{827EE8D7-5DC7-F449-9AC2-97D33358124A}">
      <dgm:prSet/>
      <dgm:spPr/>
      <dgm:t>
        <a:bodyPr/>
        <a:lstStyle/>
        <a:p>
          <a:endParaRPr lang="en-US"/>
        </a:p>
      </dgm:t>
    </dgm:pt>
    <dgm:pt modelId="{7D280C83-9C5D-8348-AA70-4718187646CF}">
      <dgm:prSet phldrT="[Text]"/>
      <dgm:spPr/>
      <dgm:t>
        <a:bodyPr/>
        <a:lstStyle/>
        <a:p>
          <a:r>
            <a:rPr lang="en-US" dirty="0"/>
            <a:t>Calculate</a:t>
          </a:r>
        </a:p>
      </dgm:t>
    </dgm:pt>
    <dgm:pt modelId="{55442870-52AD-7A4E-ABD5-6DEF593B8B44}" type="parTrans" cxnId="{7ADED6D7-9090-0D4A-8DD3-F9E6318FCACC}">
      <dgm:prSet/>
      <dgm:spPr/>
      <dgm:t>
        <a:bodyPr/>
        <a:lstStyle/>
        <a:p>
          <a:endParaRPr lang="en-US"/>
        </a:p>
      </dgm:t>
    </dgm:pt>
    <dgm:pt modelId="{F92C72F4-8495-1243-9EEF-D75B21E23DE8}" type="sibTrans" cxnId="{7ADED6D7-9090-0D4A-8DD3-F9E6318FCACC}">
      <dgm:prSet/>
      <dgm:spPr/>
      <dgm:t>
        <a:bodyPr/>
        <a:lstStyle/>
        <a:p>
          <a:endParaRPr lang="en-US"/>
        </a:p>
      </dgm:t>
    </dgm:pt>
    <dgm:pt modelId="{C837455A-774B-C743-961B-E8976E879F2E}">
      <dgm:prSet phldrT="[Text]"/>
      <dgm:spPr/>
      <dgm:t>
        <a:bodyPr/>
        <a:lstStyle/>
        <a:p>
          <a:r>
            <a:rPr lang="en-US" dirty="0"/>
            <a:t>Web</a:t>
          </a:r>
        </a:p>
      </dgm:t>
    </dgm:pt>
    <dgm:pt modelId="{E942ED28-AF73-F54F-9AD0-815458560E5E}" type="parTrans" cxnId="{930D7F48-0EDA-3D40-B0FD-31BDECAA27D2}">
      <dgm:prSet/>
      <dgm:spPr/>
      <dgm:t>
        <a:bodyPr/>
        <a:lstStyle/>
        <a:p>
          <a:endParaRPr lang="en-US"/>
        </a:p>
      </dgm:t>
    </dgm:pt>
    <dgm:pt modelId="{EBB69B0C-459F-0A48-83C4-47C2FA93C48F}" type="sibTrans" cxnId="{930D7F48-0EDA-3D40-B0FD-31BDECAA27D2}">
      <dgm:prSet/>
      <dgm:spPr/>
      <dgm:t>
        <a:bodyPr/>
        <a:lstStyle/>
        <a:p>
          <a:endParaRPr lang="en-US"/>
        </a:p>
      </dgm:t>
    </dgm:pt>
    <dgm:pt modelId="{B41AFC69-6259-3241-AFCA-8E4F246B8C9D}">
      <dgm:prSet phldrT="[Text]"/>
      <dgm:spPr/>
      <dgm:t>
        <a:bodyPr/>
        <a:lstStyle/>
        <a:p>
          <a:r>
            <a:rPr lang="en-US" dirty="0"/>
            <a:t>Energy Stacked bar chart</a:t>
          </a:r>
        </a:p>
      </dgm:t>
    </dgm:pt>
    <dgm:pt modelId="{49DB4C77-0D64-B14D-B3F3-344AC131E95B}" type="parTrans" cxnId="{5AA39185-4CA5-A84E-8B59-3386413A3F53}">
      <dgm:prSet/>
      <dgm:spPr/>
      <dgm:t>
        <a:bodyPr/>
        <a:lstStyle/>
        <a:p>
          <a:endParaRPr lang="en-US"/>
        </a:p>
      </dgm:t>
    </dgm:pt>
    <dgm:pt modelId="{48FA1F34-2ED2-A943-A93E-4C471ED716E1}" type="sibTrans" cxnId="{5AA39185-4CA5-A84E-8B59-3386413A3F53}">
      <dgm:prSet/>
      <dgm:spPr/>
      <dgm:t>
        <a:bodyPr/>
        <a:lstStyle/>
        <a:p>
          <a:endParaRPr lang="en-US"/>
        </a:p>
      </dgm:t>
    </dgm:pt>
    <dgm:pt modelId="{9911766A-2DB9-5348-AD50-303272051701}">
      <dgm:prSet phldrT="[Text]"/>
      <dgm:spPr/>
      <dgm:t>
        <a:bodyPr/>
        <a:lstStyle/>
        <a:p>
          <a:r>
            <a:rPr lang="en-US" dirty="0"/>
            <a:t>Land use</a:t>
          </a:r>
        </a:p>
      </dgm:t>
    </dgm:pt>
    <dgm:pt modelId="{E8310352-4A49-C842-B18A-47D35717B8FD}" type="parTrans" cxnId="{9ACDFF6E-AC2D-764B-B984-BD7B5C31EC73}">
      <dgm:prSet/>
      <dgm:spPr/>
      <dgm:t>
        <a:bodyPr/>
        <a:lstStyle/>
        <a:p>
          <a:endParaRPr lang="en-US"/>
        </a:p>
      </dgm:t>
    </dgm:pt>
    <dgm:pt modelId="{3B39FFB4-C281-FB44-9974-CCE1A9B21BF0}" type="sibTrans" cxnId="{9ACDFF6E-AC2D-764B-B984-BD7B5C31EC73}">
      <dgm:prSet/>
      <dgm:spPr/>
      <dgm:t>
        <a:bodyPr/>
        <a:lstStyle/>
        <a:p>
          <a:endParaRPr lang="en-US"/>
        </a:p>
      </dgm:t>
    </dgm:pt>
    <dgm:pt modelId="{2D0F6B99-66C6-CF45-AD24-B3687AB94934}">
      <dgm:prSet phldrT="[Text]"/>
      <dgm:spPr/>
      <dgm:t>
        <a:bodyPr/>
        <a:lstStyle/>
        <a:p>
          <a:r>
            <a:rPr lang="en-US" dirty="0"/>
            <a:t>Greenhouse gas emission</a:t>
          </a:r>
        </a:p>
      </dgm:t>
    </dgm:pt>
    <dgm:pt modelId="{597F0D42-95D0-D44D-A179-6E5AE9BBFA77}" type="parTrans" cxnId="{CB6069F0-4BAB-1D43-9BE9-1D18AEE4843A}">
      <dgm:prSet/>
      <dgm:spPr/>
    </dgm:pt>
    <dgm:pt modelId="{00CE9BC8-8D58-CF4B-B549-86D0F20AC672}" type="sibTrans" cxnId="{CB6069F0-4BAB-1D43-9BE9-1D18AEE4843A}">
      <dgm:prSet/>
      <dgm:spPr/>
    </dgm:pt>
    <dgm:pt modelId="{16EDDB34-86CC-0F44-9C15-DC05C9BBD080}">
      <dgm:prSet phldrT="[Text]"/>
      <dgm:spPr/>
      <dgm:t>
        <a:bodyPr/>
        <a:lstStyle/>
        <a:p>
          <a:r>
            <a:rPr lang="en-US" dirty="0"/>
            <a:t>Cost</a:t>
          </a:r>
        </a:p>
      </dgm:t>
    </dgm:pt>
    <dgm:pt modelId="{469B7F23-3FAE-C748-80D0-A73D2332025B}" type="parTrans" cxnId="{E9810F54-FB5D-484B-A929-F93DC07C942F}">
      <dgm:prSet/>
      <dgm:spPr/>
    </dgm:pt>
    <dgm:pt modelId="{D4E97CE1-6A85-2145-A6E0-275E2DDE1747}" type="sibTrans" cxnId="{E9810F54-FB5D-484B-A929-F93DC07C942F}">
      <dgm:prSet/>
      <dgm:spPr/>
    </dgm:pt>
    <dgm:pt modelId="{7C4EACEF-CBE7-6742-8061-DD568279C5B5}">
      <dgm:prSet phldrT="[Text]"/>
      <dgm:spPr/>
      <dgm:t>
        <a:bodyPr/>
        <a:lstStyle/>
        <a:p>
          <a:r>
            <a:rPr lang="en-US" dirty="0"/>
            <a:t>Energy demand/supply</a:t>
          </a:r>
        </a:p>
      </dgm:t>
    </dgm:pt>
    <dgm:pt modelId="{47152ABC-2734-8B45-96D8-7D74B53967A6}" type="parTrans" cxnId="{D33E81AA-E5AA-5441-89C1-2306CE4E6277}">
      <dgm:prSet/>
      <dgm:spPr/>
    </dgm:pt>
    <dgm:pt modelId="{FB840CE4-B056-4C40-AE56-9CF67D876C7E}" type="sibTrans" cxnId="{D33E81AA-E5AA-5441-89C1-2306CE4E6277}">
      <dgm:prSet/>
      <dgm:spPr/>
    </dgm:pt>
    <dgm:pt modelId="{6247CCFF-7DBE-AC45-985F-B53F6CA65197}">
      <dgm:prSet phldrT="[Text]"/>
      <dgm:spPr/>
      <dgm:t>
        <a:bodyPr/>
        <a:lstStyle/>
        <a:p>
          <a:endParaRPr lang="en-US" dirty="0"/>
        </a:p>
      </dgm:t>
    </dgm:pt>
    <dgm:pt modelId="{BDDAEB11-3698-A140-AD19-72F9ED767A2B}" type="parTrans" cxnId="{76AAA2FE-A154-D54B-9F0C-2AB1BFCDF546}">
      <dgm:prSet/>
      <dgm:spPr/>
    </dgm:pt>
    <dgm:pt modelId="{B494CB33-ABDA-3642-B120-7698EFB08EE7}" type="sibTrans" cxnId="{76AAA2FE-A154-D54B-9F0C-2AB1BFCDF546}">
      <dgm:prSet/>
      <dgm:spPr/>
    </dgm:pt>
    <dgm:pt modelId="{B987BC55-F670-1C49-AE54-22E8AA43051A}">
      <dgm:prSet phldrT="[Text]"/>
      <dgm:spPr/>
      <dgm:t>
        <a:bodyPr/>
        <a:lstStyle/>
        <a:p>
          <a:r>
            <a:rPr lang="en-US" dirty="0"/>
            <a:t>Bar charts</a:t>
          </a:r>
        </a:p>
      </dgm:t>
    </dgm:pt>
    <dgm:pt modelId="{C1DD19B7-1D69-E244-9D39-20227A513BB0}" type="parTrans" cxnId="{ACE1B22D-97B8-8446-AA2F-A8C7A503DF65}">
      <dgm:prSet/>
      <dgm:spPr/>
    </dgm:pt>
    <dgm:pt modelId="{7721DE29-BB75-AB4C-9EF8-740D4B00141D}" type="sibTrans" cxnId="{ACE1B22D-97B8-8446-AA2F-A8C7A503DF65}">
      <dgm:prSet/>
      <dgm:spPr/>
    </dgm:pt>
    <dgm:pt modelId="{50BA8428-6E0F-5141-BD2F-EA0E664D062F}">
      <dgm:prSet phldrT="[Text]"/>
      <dgm:spPr/>
      <dgm:t>
        <a:bodyPr/>
        <a:lstStyle/>
        <a:p>
          <a:r>
            <a:rPr lang="en-US" dirty="0"/>
            <a:t>Flow chart</a:t>
          </a:r>
        </a:p>
      </dgm:t>
    </dgm:pt>
    <dgm:pt modelId="{FC52FD9F-2EED-1E4B-A398-28BAE4A90E94}" type="parTrans" cxnId="{A9671F87-F969-584D-BCE6-FE2C67B1D238}">
      <dgm:prSet/>
      <dgm:spPr/>
    </dgm:pt>
    <dgm:pt modelId="{73DC8DFA-6B3C-B044-8C56-FD3F2BB8E698}" type="sibTrans" cxnId="{A9671F87-F969-584D-BCE6-FE2C67B1D238}">
      <dgm:prSet/>
      <dgm:spPr/>
    </dgm:pt>
    <dgm:pt modelId="{03B3EB6D-0582-9347-8C5B-21E457683C9C}" type="pres">
      <dgm:prSet presAssocID="{70B76748-B782-A446-AD7B-0C1B390D0E66}" presName="theList" presStyleCnt="0">
        <dgm:presLayoutVars>
          <dgm:dir/>
          <dgm:animLvl val="lvl"/>
          <dgm:resizeHandles val="exact"/>
        </dgm:presLayoutVars>
      </dgm:prSet>
      <dgm:spPr/>
    </dgm:pt>
    <dgm:pt modelId="{D464E400-C65C-5F4E-BC39-D6043A9A530A}" type="pres">
      <dgm:prSet presAssocID="{F4CDFE09-86F6-8A4D-BC0D-E0C9B028AC20}" presName="compNode" presStyleCnt="0"/>
      <dgm:spPr/>
    </dgm:pt>
    <dgm:pt modelId="{C63B7549-1E28-6C4D-BF95-5A60BAC5BF76}" type="pres">
      <dgm:prSet presAssocID="{F4CDFE09-86F6-8A4D-BC0D-E0C9B028AC20}" presName="noGeometry" presStyleCnt="0"/>
      <dgm:spPr/>
    </dgm:pt>
    <dgm:pt modelId="{649372B8-29F0-C14A-8886-9639E086259F}" type="pres">
      <dgm:prSet presAssocID="{F4CDFE09-86F6-8A4D-BC0D-E0C9B028AC20}" presName="childTextVisible" presStyleLbl="bgAccFollowNode1" presStyleIdx="0" presStyleCnt="3">
        <dgm:presLayoutVars>
          <dgm:bulletEnabled val="1"/>
        </dgm:presLayoutVars>
      </dgm:prSet>
      <dgm:spPr/>
    </dgm:pt>
    <dgm:pt modelId="{77823BD4-5399-0040-8186-0D8B09BA3270}" type="pres">
      <dgm:prSet presAssocID="{F4CDFE09-86F6-8A4D-BC0D-E0C9B028AC20}" presName="childTextHidden" presStyleLbl="bgAccFollowNode1" presStyleIdx="0" presStyleCnt="3"/>
      <dgm:spPr/>
    </dgm:pt>
    <dgm:pt modelId="{1FA53493-384B-B346-BF8F-545FC28B0CE3}" type="pres">
      <dgm:prSet presAssocID="{F4CDFE09-86F6-8A4D-BC0D-E0C9B028AC2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3E93692-C65C-7B4D-90E7-15E7C8A34CA2}" type="pres">
      <dgm:prSet presAssocID="{F4CDFE09-86F6-8A4D-BC0D-E0C9B028AC20}" presName="aSpace" presStyleCnt="0"/>
      <dgm:spPr/>
    </dgm:pt>
    <dgm:pt modelId="{104756C2-5C13-6149-B24B-A453695C7C77}" type="pres">
      <dgm:prSet presAssocID="{7FB90764-28B4-4341-9384-93DD683B2268}" presName="compNode" presStyleCnt="0"/>
      <dgm:spPr/>
    </dgm:pt>
    <dgm:pt modelId="{1670966B-643E-9E43-8B93-2F37FBE74F80}" type="pres">
      <dgm:prSet presAssocID="{7FB90764-28B4-4341-9384-93DD683B2268}" presName="noGeometry" presStyleCnt="0"/>
      <dgm:spPr/>
    </dgm:pt>
    <dgm:pt modelId="{2DD1B586-7F09-5F4A-AD2D-4B751057C5DC}" type="pres">
      <dgm:prSet presAssocID="{7FB90764-28B4-4341-9384-93DD683B2268}" presName="childTextVisible" presStyleLbl="bgAccFollowNode1" presStyleIdx="1" presStyleCnt="3">
        <dgm:presLayoutVars>
          <dgm:bulletEnabled val="1"/>
        </dgm:presLayoutVars>
      </dgm:prSet>
      <dgm:spPr/>
    </dgm:pt>
    <dgm:pt modelId="{C47BD4EC-C52A-1445-B6C7-FF19AFC64C71}" type="pres">
      <dgm:prSet presAssocID="{7FB90764-28B4-4341-9384-93DD683B2268}" presName="childTextHidden" presStyleLbl="bgAccFollowNode1" presStyleIdx="1" presStyleCnt="3"/>
      <dgm:spPr/>
    </dgm:pt>
    <dgm:pt modelId="{645C7891-0E43-9F4E-A45D-AC20ED59C078}" type="pres">
      <dgm:prSet presAssocID="{7FB90764-28B4-4341-9384-93DD683B226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362A35A-94F1-1F43-B31F-D499B2B783F6}" type="pres">
      <dgm:prSet presAssocID="{7FB90764-28B4-4341-9384-93DD683B2268}" presName="aSpace" presStyleCnt="0"/>
      <dgm:spPr/>
    </dgm:pt>
    <dgm:pt modelId="{4C9DA1E0-8BDF-A844-9FB0-6D1FF11853FF}" type="pres">
      <dgm:prSet presAssocID="{C837455A-774B-C743-961B-E8976E879F2E}" presName="compNode" presStyleCnt="0"/>
      <dgm:spPr/>
    </dgm:pt>
    <dgm:pt modelId="{73B86594-6FB5-1841-BEF4-AAED7377EEA7}" type="pres">
      <dgm:prSet presAssocID="{C837455A-774B-C743-961B-E8976E879F2E}" presName="noGeometry" presStyleCnt="0"/>
      <dgm:spPr/>
    </dgm:pt>
    <dgm:pt modelId="{B206DB0E-826C-034E-94C3-B4A2EF7E74AE}" type="pres">
      <dgm:prSet presAssocID="{C837455A-774B-C743-961B-E8976E879F2E}" presName="childTextVisible" presStyleLbl="bgAccFollowNode1" presStyleIdx="2" presStyleCnt="3">
        <dgm:presLayoutVars>
          <dgm:bulletEnabled val="1"/>
        </dgm:presLayoutVars>
      </dgm:prSet>
      <dgm:spPr/>
    </dgm:pt>
    <dgm:pt modelId="{3C550C3A-A61E-3942-80EF-CC99D92DC9C2}" type="pres">
      <dgm:prSet presAssocID="{C837455A-774B-C743-961B-E8976E879F2E}" presName="childTextHidden" presStyleLbl="bgAccFollowNode1" presStyleIdx="2" presStyleCnt="3"/>
      <dgm:spPr/>
    </dgm:pt>
    <dgm:pt modelId="{3634C0ED-3B42-094D-8310-F4B494DE3D9C}" type="pres">
      <dgm:prSet presAssocID="{C837455A-774B-C743-961B-E8976E879F2E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24AF1502-826F-864E-A27C-3E2A22372549}" type="presOf" srcId="{7D280C83-9C5D-8348-AA70-4718187646CF}" destId="{2DD1B586-7F09-5F4A-AD2D-4B751057C5DC}" srcOrd="0" destOrd="0" presId="urn:microsoft.com/office/officeart/2005/8/layout/hProcess6"/>
    <dgm:cxn modelId="{594FA808-E8E3-6740-83C0-3AE78F0D99D7}" type="presOf" srcId="{7FB90764-28B4-4341-9384-93DD683B2268}" destId="{645C7891-0E43-9F4E-A45D-AC20ED59C078}" srcOrd="0" destOrd="0" presId="urn:microsoft.com/office/officeart/2005/8/layout/hProcess6"/>
    <dgm:cxn modelId="{7618A521-28D1-A643-B739-E349DC5221CB}" type="presOf" srcId="{16EDDB34-86CC-0F44-9C15-DC05C9BBD080}" destId="{2DD1B586-7F09-5F4A-AD2D-4B751057C5DC}" srcOrd="0" destOrd="2" presId="urn:microsoft.com/office/officeart/2005/8/layout/hProcess6"/>
    <dgm:cxn modelId="{8C80DA25-E0E6-8344-92E7-2654D67D9BDA}" type="presOf" srcId="{9911766A-2DB9-5348-AD50-303272051701}" destId="{B206DB0E-826C-034E-94C3-B4A2EF7E74AE}" srcOrd="0" destOrd="1" presId="urn:microsoft.com/office/officeart/2005/8/layout/hProcess6"/>
    <dgm:cxn modelId="{688F9C2C-69D8-564A-8A7E-F3BC29342C0E}" type="presOf" srcId="{50BA8428-6E0F-5141-BD2F-EA0E664D062F}" destId="{3C550C3A-A61E-3942-80EF-CC99D92DC9C2}" srcOrd="1" destOrd="3" presId="urn:microsoft.com/office/officeart/2005/8/layout/hProcess6"/>
    <dgm:cxn modelId="{ACE1B22D-97B8-8446-AA2F-A8C7A503DF65}" srcId="{C837455A-774B-C743-961B-E8976E879F2E}" destId="{B987BC55-F670-1C49-AE54-22E8AA43051A}" srcOrd="2" destOrd="0" parTransId="{C1DD19B7-1D69-E244-9D39-20227A513BB0}" sibTransId="{7721DE29-BB75-AB4C-9EF8-740D4B00141D}"/>
    <dgm:cxn modelId="{7286992E-BC34-3A4E-8CF4-2EA268688D12}" type="presOf" srcId="{2D0F6B99-66C6-CF45-AD24-B3687AB94934}" destId="{C47BD4EC-C52A-1445-B6C7-FF19AFC64C71}" srcOrd="1" destOrd="1" presId="urn:microsoft.com/office/officeart/2005/8/layout/hProcess6"/>
    <dgm:cxn modelId="{6D6A8334-B8F8-5648-BFA7-6BF86D7D3D97}" type="presOf" srcId="{7998219A-73D6-614D-B7EB-2A8F915D5912}" destId="{649372B8-29F0-C14A-8886-9639E086259F}" srcOrd="0" destOrd="0" presId="urn:microsoft.com/office/officeart/2005/8/layout/hProcess6"/>
    <dgm:cxn modelId="{930D7F48-0EDA-3D40-B0FD-31BDECAA27D2}" srcId="{70B76748-B782-A446-AD7B-0C1B390D0E66}" destId="{C837455A-774B-C743-961B-E8976E879F2E}" srcOrd="2" destOrd="0" parTransId="{E942ED28-AF73-F54F-9AD0-815458560E5E}" sibTransId="{EBB69B0C-459F-0A48-83C4-47C2FA93C48F}"/>
    <dgm:cxn modelId="{53765D4A-46D3-C846-B412-A57E2330B16F}" type="presOf" srcId="{B987BC55-F670-1C49-AE54-22E8AA43051A}" destId="{3C550C3A-A61E-3942-80EF-CC99D92DC9C2}" srcOrd="1" destOrd="2" presId="urn:microsoft.com/office/officeart/2005/8/layout/hProcess6"/>
    <dgm:cxn modelId="{E9810F54-FB5D-484B-A929-F93DC07C942F}" srcId="{7D280C83-9C5D-8348-AA70-4718187646CF}" destId="{16EDDB34-86CC-0F44-9C15-DC05C9BBD080}" srcOrd="1" destOrd="0" parTransId="{469B7F23-3FAE-C748-80D0-A73D2332025B}" sibTransId="{D4E97CE1-6A85-2145-A6E0-275E2DDE1747}"/>
    <dgm:cxn modelId="{F75E4658-7EB0-D444-A969-E4858E23265B}" type="presOf" srcId="{6247CCFF-7DBE-AC45-985F-B53F6CA65197}" destId="{3C550C3A-A61E-3942-80EF-CC99D92DC9C2}" srcOrd="1" destOrd="4" presId="urn:microsoft.com/office/officeart/2005/8/layout/hProcess6"/>
    <dgm:cxn modelId="{D8ED0663-B13F-3845-B533-3A54FF6A3547}" type="presOf" srcId="{7C4EACEF-CBE7-6742-8061-DD568279C5B5}" destId="{2DD1B586-7F09-5F4A-AD2D-4B751057C5DC}" srcOrd="0" destOrd="3" presId="urn:microsoft.com/office/officeart/2005/8/layout/hProcess6"/>
    <dgm:cxn modelId="{1F319F6E-34DE-6F4F-A146-8ED8C1128817}" type="presOf" srcId="{7D280C83-9C5D-8348-AA70-4718187646CF}" destId="{C47BD4EC-C52A-1445-B6C7-FF19AFC64C71}" srcOrd="1" destOrd="0" presId="urn:microsoft.com/office/officeart/2005/8/layout/hProcess6"/>
    <dgm:cxn modelId="{9ACDFF6E-AC2D-764B-B984-BD7B5C31EC73}" srcId="{C837455A-774B-C743-961B-E8976E879F2E}" destId="{9911766A-2DB9-5348-AD50-303272051701}" srcOrd="1" destOrd="0" parTransId="{E8310352-4A49-C842-B18A-47D35717B8FD}" sibTransId="{3B39FFB4-C281-FB44-9974-CCE1A9B21BF0}"/>
    <dgm:cxn modelId="{2BCD4E75-05D3-F74E-8F72-055445DB43B2}" type="presOf" srcId="{70B76748-B782-A446-AD7B-0C1B390D0E66}" destId="{03B3EB6D-0582-9347-8C5B-21E457683C9C}" srcOrd="0" destOrd="0" presId="urn:microsoft.com/office/officeart/2005/8/layout/hProcess6"/>
    <dgm:cxn modelId="{DE50637A-E78C-A545-AB50-7E384C81CFF2}" type="presOf" srcId="{B987BC55-F670-1C49-AE54-22E8AA43051A}" destId="{B206DB0E-826C-034E-94C3-B4A2EF7E74AE}" srcOrd="0" destOrd="2" presId="urn:microsoft.com/office/officeart/2005/8/layout/hProcess6"/>
    <dgm:cxn modelId="{06150383-34BC-0741-A3C8-F55D28BEBEC2}" srcId="{F4CDFE09-86F6-8A4D-BC0D-E0C9B028AC20}" destId="{D5FF48EB-8678-F44D-A5E1-831AF3D413B6}" srcOrd="1" destOrd="0" parTransId="{F08062D4-270E-9843-BC0A-DAF3274ADE08}" sibTransId="{0B396E10-CEAC-2149-951C-E16A24254813}"/>
    <dgm:cxn modelId="{E9675784-9712-9544-9D4D-06E5BD688C85}" type="presOf" srcId="{16EDDB34-86CC-0F44-9C15-DC05C9BBD080}" destId="{C47BD4EC-C52A-1445-B6C7-FF19AFC64C71}" srcOrd="1" destOrd="2" presId="urn:microsoft.com/office/officeart/2005/8/layout/hProcess6"/>
    <dgm:cxn modelId="{5AA39185-4CA5-A84E-8B59-3386413A3F53}" srcId="{C837455A-774B-C743-961B-E8976E879F2E}" destId="{B41AFC69-6259-3241-AFCA-8E4F246B8C9D}" srcOrd="0" destOrd="0" parTransId="{49DB4C77-0D64-B14D-B3F3-344AC131E95B}" sibTransId="{48FA1F34-2ED2-A943-A93E-4C471ED716E1}"/>
    <dgm:cxn modelId="{A9671F87-F969-584D-BCE6-FE2C67B1D238}" srcId="{C837455A-774B-C743-961B-E8976E879F2E}" destId="{50BA8428-6E0F-5141-BD2F-EA0E664D062F}" srcOrd="3" destOrd="0" parTransId="{FC52FD9F-2EED-1E4B-A398-28BAE4A90E94}" sibTransId="{73DC8DFA-6B3C-B044-8C56-FD3F2BB8E698}"/>
    <dgm:cxn modelId="{C59F4D92-E7E6-ED45-8617-94F887C6118C}" type="presOf" srcId="{6247CCFF-7DBE-AC45-985F-B53F6CA65197}" destId="{B206DB0E-826C-034E-94C3-B4A2EF7E74AE}" srcOrd="0" destOrd="4" presId="urn:microsoft.com/office/officeart/2005/8/layout/hProcess6"/>
    <dgm:cxn modelId="{357EB09D-C511-0748-8519-422CB8F50118}" type="presOf" srcId="{7C4EACEF-CBE7-6742-8061-DD568279C5B5}" destId="{C47BD4EC-C52A-1445-B6C7-FF19AFC64C71}" srcOrd="1" destOrd="3" presId="urn:microsoft.com/office/officeart/2005/8/layout/hProcess6"/>
    <dgm:cxn modelId="{E78E44A4-B81A-6A46-91BE-8E60A63368EE}" srcId="{70B76748-B782-A446-AD7B-0C1B390D0E66}" destId="{F4CDFE09-86F6-8A4D-BC0D-E0C9B028AC20}" srcOrd="0" destOrd="0" parTransId="{8FAEB6E9-19F5-944A-8154-552111ECC189}" sibTransId="{350C734A-577B-FF46-9280-796D708386C6}"/>
    <dgm:cxn modelId="{D33E81AA-E5AA-5441-89C1-2306CE4E6277}" srcId="{7D280C83-9C5D-8348-AA70-4718187646CF}" destId="{7C4EACEF-CBE7-6742-8061-DD568279C5B5}" srcOrd="2" destOrd="0" parTransId="{47152ABC-2734-8B45-96D8-7D74B53967A6}" sibTransId="{FB840CE4-B056-4C40-AE56-9CF67D876C7E}"/>
    <dgm:cxn modelId="{579CC3AF-EB1D-C042-9648-680B86579E36}" type="presOf" srcId="{D5FF48EB-8678-F44D-A5E1-831AF3D413B6}" destId="{77823BD4-5399-0040-8186-0D8B09BA3270}" srcOrd="1" destOrd="1" presId="urn:microsoft.com/office/officeart/2005/8/layout/hProcess6"/>
    <dgm:cxn modelId="{0B71C7B3-1438-7240-B58D-DE0DBF34034A}" type="presOf" srcId="{D5FF48EB-8678-F44D-A5E1-831AF3D413B6}" destId="{649372B8-29F0-C14A-8886-9639E086259F}" srcOrd="0" destOrd="1" presId="urn:microsoft.com/office/officeart/2005/8/layout/hProcess6"/>
    <dgm:cxn modelId="{FC7B5BBF-19A7-F443-8A28-18EC1464DB15}" type="presOf" srcId="{B41AFC69-6259-3241-AFCA-8E4F246B8C9D}" destId="{B206DB0E-826C-034E-94C3-B4A2EF7E74AE}" srcOrd="0" destOrd="0" presId="urn:microsoft.com/office/officeart/2005/8/layout/hProcess6"/>
    <dgm:cxn modelId="{3ECF64C7-2EAD-5940-80AC-9B8A8F2441BB}" type="presOf" srcId="{C837455A-774B-C743-961B-E8976E879F2E}" destId="{3634C0ED-3B42-094D-8310-F4B494DE3D9C}" srcOrd="0" destOrd="0" presId="urn:microsoft.com/office/officeart/2005/8/layout/hProcess6"/>
    <dgm:cxn modelId="{0A1D72C8-E4C7-0141-B494-7471E30AFA19}" srcId="{F4CDFE09-86F6-8A4D-BC0D-E0C9B028AC20}" destId="{7998219A-73D6-614D-B7EB-2A8F915D5912}" srcOrd="0" destOrd="0" parTransId="{4B8E9816-E1B1-FF48-8D39-A5C767455567}" sibTransId="{5CF5A5E2-A498-4A41-B6EA-00C325C13907}"/>
    <dgm:cxn modelId="{13BBA5CE-2879-0B4D-B041-10B6FFA5C0C8}" type="presOf" srcId="{F4CDFE09-86F6-8A4D-BC0D-E0C9B028AC20}" destId="{1FA53493-384B-B346-BF8F-545FC28B0CE3}" srcOrd="0" destOrd="0" presId="urn:microsoft.com/office/officeart/2005/8/layout/hProcess6"/>
    <dgm:cxn modelId="{AE735ED1-661B-9D45-9B72-A059D38D45F6}" type="presOf" srcId="{7998219A-73D6-614D-B7EB-2A8F915D5912}" destId="{77823BD4-5399-0040-8186-0D8B09BA3270}" srcOrd="1" destOrd="0" presId="urn:microsoft.com/office/officeart/2005/8/layout/hProcess6"/>
    <dgm:cxn modelId="{7ADED6D7-9090-0D4A-8DD3-F9E6318FCACC}" srcId="{7FB90764-28B4-4341-9384-93DD683B2268}" destId="{7D280C83-9C5D-8348-AA70-4718187646CF}" srcOrd="0" destOrd="0" parTransId="{55442870-52AD-7A4E-ABD5-6DEF593B8B44}" sibTransId="{F92C72F4-8495-1243-9EEF-D75B21E23DE8}"/>
    <dgm:cxn modelId="{827EE8D7-5DC7-F449-9AC2-97D33358124A}" srcId="{70B76748-B782-A446-AD7B-0C1B390D0E66}" destId="{7FB90764-28B4-4341-9384-93DD683B2268}" srcOrd="1" destOrd="0" parTransId="{AA1EE166-E6EE-864B-A9EB-87F8533BD8A9}" sibTransId="{92B80A54-5AC4-C947-8150-15DA9B0E2FB0}"/>
    <dgm:cxn modelId="{E95E70D8-4B95-3847-80A2-33C448E86F30}" type="presOf" srcId="{B41AFC69-6259-3241-AFCA-8E4F246B8C9D}" destId="{3C550C3A-A61E-3942-80EF-CC99D92DC9C2}" srcOrd="1" destOrd="0" presId="urn:microsoft.com/office/officeart/2005/8/layout/hProcess6"/>
    <dgm:cxn modelId="{691333DB-5B8D-7745-807F-C336932D28FB}" type="presOf" srcId="{2D0F6B99-66C6-CF45-AD24-B3687AB94934}" destId="{2DD1B586-7F09-5F4A-AD2D-4B751057C5DC}" srcOrd="0" destOrd="1" presId="urn:microsoft.com/office/officeart/2005/8/layout/hProcess6"/>
    <dgm:cxn modelId="{057A90E1-43DA-7C43-9609-24F255CEFD0C}" type="presOf" srcId="{9911766A-2DB9-5348-AD50-303272051701}" destId="{3C550C3A-A61E-3942-80EF-CC99D92DC9C2}" srcOrd="1" destOrd="1" presId="urn:microsoft.com/office/officeart/2005/8/layout/hProcess6"/>
    <dgm:cxn modelId="{32DCEBE2-CE05-964C-A8E9-3BDC3AB59BA5}" type="presOf" srcId="{50BA8428-6E0F-5141-BD2F-EA0E664D062F}" destId="{B206DB0E-826C-034E-94C3-B4A2EF7E74AE}" srcOrd="0" destOrd="3" presId="urn:microsoft.com/office/officeart/2005/8/layout/hProcess6"/>
    <dgm:cxn modelId="{CB6069F0-4BAB-1D43-9BE9-1D18AEE4843A}" srcId="{7D280C83-9C5D-8348-AA70-4718187646CF}" destId="{2D0F6B99-66C6-CF45-AD24-B3687AB94934}" srcOrd="0" destOrd="0" parTransId="{597F0D42-95D0-D44D-A179-6E5AE9BBFA77}" sibTransId="{00CE9BC8-8D58-CF4B-B549-86D0F20AC672}"/>
    <dgm:cxn modelId="{76AAA2FE-A154-D54B-9F0C-2AB1BFCDF546}" srcId="{C837455A-774B-C743-961B-E8976E879F2E}" destId="{6247CCFF-7DBE-AC45-985F-B53F6CA65197}" srcOrd="4" destOrd="0" parTransId="{BDDAEB11-3698-A140-AD19-72F9ED767A2B}" sibTransId="{B494CB33-ABDA-3642-B120-7698EFB08EE7}"/>
    <dgm:cxn modelId="{3D73CC22-6531-984D-ADBB-866A600BC3C8}" type="presParOf" srcId="{03B3EB6D-0582-9347-8C5B-21E457683C9C}" destId="{D464E400-C65C-5F4E-BC39-D6043A9A530A}" srcOrd="0" destOrd="0" presId="urn:microsoft.com/office/officeart/2005/8/layout/hProcess6"/>
    <dgm:cxn modelId="{B8C03EE1-CEAC-3A49-A66D-BBBCB9F3B7BC}" type="presParOf" srcId="{D464E400-C65C-5F4E-BC39-D6043A9A530A}" destId="{C63B7549-1E28-6C4D-BF95-5A60BAC5BF76}" srcOrd="0" destOrd="0" presId="urn:microsoft.com/office/officeart/2005/8/layout/hProcess6"/>
    <dgm:cxn modelId="{FE130EF2-A142-8347-A99A-B5A2652CD905}" type="presParOf" srcId="{D464E400-C65C-5F4E-BC39-D6043A9A530A}" destId="{649372B8-29F0-C14A-8886-9639E086259F}" srcOrd="1" destOrd="0" presId="urn:microsoft.com/office/officeart/2005/8/layout/hProcess6"/>
    <dgm:cxn modelId="{696B0E37-72EA-E149-AA8C-A12AB81C172B}" type="presParOf" srcId="{D464E400-C65C-5F4E-BC39-D6043A9A530A}" destId="{77823BD4-5399-0040-8186-0D8B09BA3270}" srcOrd="2" destOrd="0" presId="urn:microsoft.com/office/officeart/2005/8/layout/hProcess6"/>
    <dgm:cxn modelId="{496A45B3-32CE-7844-99E7-BD50140B8034}" type="presParOf" srcId="{D464E400-C65C-5F4E-BC39-D6043A9A530A}" destId="{1FA53493-384B-B346-BF8F-545FC28B0CE3}" srcOrd="3" destOrd="0" presId="urn:microsoft.com/office/officeart/2005/8/layout/hProcess6"/>
    <dgm:cxn modelId="{A20D0ABA-37BF-6944-BCD7-4326769481CA}" type="presParOf" srcId="{03B3EB6D-0582-9347-8C5B-21E457683C9C}" destId="{43E93692-C65C-7B4D-90E7-15E7C8A34CA2}" srcOrd="1" destOrd="0" presId="urn:microsoft.com/office/officeart/2005/8/layout/hProcess6"/>
    <dgm:cxn modelId="{2D6F687D-AE34-2448-BD00-B52ACC75A34B}" type="presParOf" srcId="{03B3EB6D-0582-9347-8C5B-21E457683C9C}" destId="{104756C2-5C13-6149-B24B-A453695C7C77}" srcOrd="2" destOrd="0" presId="urn:microsoft.com/office/officeart/2005/8/layout/hProcess6"/>
    <dgm:cxn modelId="{FD8D6998-FCD1-CB41-A4AB-F4C7149CD66C}" type="presParOf" srcId="{104756C2-5C13-6149-B24B-A453695C7C77}" destId="{1670966B-643E-9E43-8B93-2F37FBE74F80}" srcOrd="0" destOrd="0" presId="urn:microsoft.com/office/officeart/2005/8/layout/hProcess6"/>
    <dgm:cxn modelId="{D2BE3E7E-AFE3-F349-8101-2641DB0CE456}" type="presParOf" srcId="{104756C2-5C13-6149-B24B-A453695C7C77}" destId="{2DD1B586-7F09-5F4A-AD2D-4B751057C5DC}" srcOrd="1" destOrd="0" presId="urn:microsoft.com/office/officeart/2005/8/layout/hProcess6"/>
    <dgm:cxn modelId="{162DAC11-5B6B-A241-90A6-B0C897288FD7}" type="presParOf" srcId="{104756C2-5C13-6149-B24B-A453695C7C77}" destId="{C47BD4EC-C52A-1445-B6C7-FF19AFC64C71}" srcOrd="2" destOrd="0" presId="urn:microsoft.com/office/officeart/2005/8/layout/hProcess6"/>
    <dgm:cxn modelId="{6D30036D-9492-6448-BEFB-46AD276F07FF}" type="presParOf" srcId="{104756C2-5C13-6149-B24B-A453695C7C77}" destId="{645C7891-0E43-9F4E-A45D-AC20ED59C078}" srcOrd="3" destOrd="0" presId="urn:microsoft.com/office/officeart/2005/8/layout/hProcess6"/>
    <dgm:cxn modelId="{ADF6E14E-F248-234E-BDEC-4AA9E90A795D}" type="presParOf" srcId="{03B3EB6D-0582-9347-8C5B-21E457683C9C}" destId="{9362A35A-94F1-1F43-B31F-D499B2B783F6}" srcOrd="3" destOrd="0" presId="urn:microsoft.com/office/officeart/2005/8/layout/hProcess6"/>
    <dgm:cxn modelId="{ADFD9814-C157-E347-9E26-4BC77908BD93}" type="presParOf" srcId="{03B3EB6D-0582-9347-8C5B-21E457683C9C}" destId="{4C9DA1E0-8BDF-A844-9FB0-6D1FF11853FF}" srcOrd="4" destOrd="0" presId="urn:microsoft.com/office/officeart/2005/8/layout/hProcess6"/>
    <dgm:cxn modelId="{3FFCABF9-CF73-7B4E-B995-C7D5FF94098B}" type="presParOf" srcId="{4C9DA1E0-8BDF-A844-9FB0-6D1FF11853FF}" destId="{73B86594-6FB5-1841-BEF4-AAED7377EEA7}" srcOrd="0" destOrd="0" presId="urn:microsoft.com/office/officeart/2005/8/layout/hProcess6"/>
    <dgm:cxn modelId="{10C23FF0-250D-EC4E-AC5E-686A61F8A485}" type="presParOf" srcId="{4C9DA1E0-8BDF-A844-9FB0-6D1FF11853FF}" destId="{B206DB0E-826C-034E-94C3-B4A2EF7E74AE}" srcOrd="1" destOrd="0" presId="urn:microsoft.com/office/officeart/2005/8/layout/hProcess6"/>
    <dgm:cxn modelId="{D1F94C76-43FA-BA44-B12A-BCEAC87A153B}" type="presParOf" srcId="{4C9DA1E0-8BDF-A844-9FB0-6D1FF11853FF}" destId="{3C550C3A-A61E-3942-80EF-CC99D92DC9C2}" srcOrd="2" destOrd="0" presId="urn:microsoft.com/office/officeart/2005/8/layout/hProcess6"/>
    <dgm:cxn modelId="{75ABD6E6-EEEE-B742-BB5A-37EAFD60179F}" type="presParOf" srcId="{4C9DA1E0-8BDF-A844-9FB0-6D1FF11853FF}" destId="{3634C0ED-3B42-094D-8310-F4B494DE3D9C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5B337-ADD5-584D-800B-642F1AAF7809}">
      <dsp:nvSpPr>
        <dsp:cNvPr id="0" name=""/>
        <dsp:cNvSpPr/>
      </dsp:nvSpPr>
      <dsp:spPr>
        <a:xfrm>
          <a:off x="8441" y="967911"/>
          <a:ext cx="2523024" cy="15138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Model excel file</a:t>
          </a:r>
        </a:p>
      </dsp:txBody>
      <dsp:txXfrm>
        <a:off x="52779" y="1012249"/>
        <a:ext cx="2434348" cy="1425138"/>
      </dsp:txXfrm>
    </dsp:sp>
    <dsp:sp modelId="{AC0C8EA9-FC9C-494E-9FD8-97AB7183B990}">
      <dsp:nvSpPr>
        <dsp:cNvPr id="0" name=""/>
        <dsp:cNvSpPr/>
      </dsp:nvSpPr>
      <dsp:spPr>
        <a:xfrm>
          <a:off x="2783768" y="1411963"/>
          <a:ext cx="534881" cy="625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2783768" y="1537105"/>
        <a:ext cx="374417" cy="375426"/>
      </dsp:txXfrm>
    </dsp:sp>
    <dsp:sp modelId="{57D19B41-93FE-0647-81D5-17703C243B81}">
      <dsp:nvSpPr>
        <dsp:cNvPr id="0" name=""/>
        <dsp:cNvSpPr/>
      </dsp:nvSpPr>
      <dsp:spPr>
        <a:xfrm>
          <a:off x="3540675" y="967911"/>
          <a:ext cx="2523024" cy="15138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Convert / compile C</a:t>
          </a:r>
        </a:p>
      </dsp:txBody>
      <dsp:txXfrm>
        <a:off x="3585013" y="1012249"/>
        <a:ext cx="2434348" cy="1425138"/>
      </dsp:txXfrm>
    </dsp:sp>
    <dsp:sp modelId="{01E017D4-0559-8F43-BF4C-F58828BC0B8B}">
      <dsp:nvSpPr>
        <dsp:cNvPr id="0" name=""/>
        <dsp:cNvSpPr/>
      </dsp:nvSpPr>
      <dsp:spPr>
        <a:xfrm>
          <a:off x="6316002" y="1411963"/>
          <a:ext cx="534881" cy="6257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316002" y="1537105"/>
        <a:ext cx="374417" cy="375426"/>
      </dsp:txXfrm>
    </dsp:sp>
    <dsp:sp modelId="{4D6ABD22-1C6A-2145-916A-578005F33972}">
      <dsp:nvSpPr>
        <dsp:cNvPr id="0" name=""/>
        <dsp:cNvSpPr/>
      </dsp:nvSpPr>
      <dsp:spPr>
        <a:xfrm>
          <a:off x="7072909" y="967911"/>
          <a:ext cx="2523024" cy="15138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Server host model</a:t>
          </a:r>
        </a:p>
      </dsp:txBody>
      <dsp:txXfrm>
        <a:off x="7117247" y="1012249"/>
        <a:ext cx="2434348" cy="1425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372B8-29F0-C14A-8886-9639E086259F}">
      <dsp:nvSpPr>
        <dsp:cNvPr id="0" name=""/>
        <dsp:cNvSpPr/>
      </dsp:nvSpPr>
      <dsp:spPr>
        <a:xfrm>
          <a:off x="623721" y="642595"/>
          <a:ext cx="2476127" cy="21644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User input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Hard-coded data / coefficients</a:t>
          </a:r>
        </a:p>
      </dsp:txBody>
      <dsp:txXfrm>
        <a:off x="1242753" y="967262"/>
        <a:ext cx="1207112" cy="1515113"/>
      </dsp:txXfrm>
    </dsp:sp>
    <dsp:sp modelId="{1FA53493-384B-B346-BF8F-545FC28B0CE3}">
      <dsp:nvSpPr>
        <dsp:cNvPr id="0" name=""/>
        <dsp:cNvSpPr/>
      </dsp:nvSpPr>
      <dsp:spPr>
        <a:xfrm>
          <a:off x="4689" y="1105787"/>
          <a:ext cx="1238063" cy="12380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Input</a:t>
          </a:r>
        </a:p>
      </dsp:txBody>
      <dsp:txXfrm>
        <a:off x="185999" y="1287097"/>
        <a:ext cx="875443" cy="875443"/>
      </dsp:txXfrm>
    </dsp:sp>
    <dsp:sp modelId="{2DD1B586-7F09-5F4A-AD2D-4B751057C5DC}">
      <dsp:nvSpPr>
        <dsp:cNvPr id="0" name=""/>
        <dsp:cNvSpPr/>
      </dsp:nvSpPr>
      <dsp:spPr>
        <a:xfrm>
          <a:off x="3873639" y="642595"/>
          <a:ext cx="2476127" cy="21644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Calculate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Greenhouse gas emission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Cost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Energy demand/supply</a:t>
          </a:r>
        </a:p>
      </dsp:txBody>
      <dsp:txXfrm>
        <a:off x="4492671" y="967262"/>
        <a:ext cx="1207112" cy="1515113"/>
      </dsp:txXfrm>
    </dsp:sp>
    <dsp:sp modelId="{645C7891-0E43-9F4E-A45D-AC20ED59C078}">
      <dsp:nvSpPr>
        <dsp:cNvPr id="0" name=""/>
        <dsp:cNvSpPr/>
      </dsp:nvSpPr>
      <dsp:spPr>
        <a:xfrm>
          <a:off x="3254607" y="1105787"/>
          <a:ext cx="1238063" cy="12380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Model</a:t>
          </a:r>
        </a:p>
      </dsp:txBody>
      <dsp:txXfrm>
        <a:off x="3435917" y="1287097"/>
        <a:ext cx="875443" cy="875443"/>
      </dsp:txXfrm>
    </dsp:sp>
    <dsp:sp modelId="{B206DB0E-826C-034E-94C3-B4A2EF7E74AE}">
      <dsp:nvSpPr>
        <dsp:cNvPr id="0" name=""/>
        <dsp:cNvSpPr/>
      </dsp:nvSpPr>
      <dsp:spPr>
        <a:xfrm>
          <a:off x="7123557" y="642595"/>
          <a:ext cx="2476127" cy="21644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Energy Stacked bar chart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Land use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Bar charts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Flow chart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7742589" y="967262"/>
        <a:ext cx="1207112" cy="1515113"/>
      </dsp:txXfrm>
    </dsp:sp>
    <dsp:sp modelId="{3634C0ED-3B42-094D-8310-F4B494DE3D9C}">
      <dsp:nvSpPr>
        <dsp:cNvPr id="0" name=""/>
        <dsp:cNvSpPr/>
      </dsp:nvSpPr>
      <dsp:spPr>
        <a:xfrm>
          <a:off x="6504525" y="1105787"/>
          <a:ext cx="1238063" cy="12380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Web</a:t>
          </a:r>
        </a:p>
      </dsp:txBody>
      <dsp:txXfrm>
        <a:off x="6685835" y="1287097"/>
        <a:ext cx="875443" cy="875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AE51-F838-EE4A-B98B-100EA8054E10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82C6479-0D5A-5949-8081-2EDB790560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45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AE51-F838-EE4A-B98B-100EA8054E10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6479-0D5A-5949-8081-2EDB7905604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3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AE51-F838-EE4A-B98B-100EA8054E10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6479-0D5A-5949-8081-2EDB790560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7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AE51-F838-EE4A-B98B-100EA8054E10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6479-0D5A-5949-8081-2EDB7905604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09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AE51-F838-EE4A-B98B-100EA8054E10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6479-0D5A-5949-8081-2EDB790560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93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AE51-F838-EE4A-B98B-100EA8054E10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6479-0D5A-5949-8081-2EDB7905604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33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AE51-F838-EE4A-B98B-100EA8054E10}" type="datetimeFigureOut">
              <a:rPr lang="en-US" smtClean="0"/>
              <a:t>6/10/20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6479-0D5A-5949-8081-2EDB7905604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6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AE51-F838-EE4A-B98B-100EA8054E10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6479-0D5A-5949-8081-2EDB7905604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11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AE51-F838-EE4A-B98B-100EA8054E10}" type="datetimeFigureOut">
              <a:rPr lang="en-US" smtClean="0"/>
              <a:t>6/10/20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6479-0D5A-5949-8081-2EDB79056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6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AE51-F838-EE4A-B98B-100EA8054E10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6479-0D5A-5949-8081-2EDB7905604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61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A0AE51-F838-EE4A-B98B-100EA8054E10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6479-0D5A-5949-8081-2EDB7905604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37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0AE51-F838-EE4A-B98B-100EA8054E10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82C6479-0D5A-5949-8081-2EDB790560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65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BC1A-5135-DC41-8745-823D9E1BE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2050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16C88-4E56-834C-9387-0DCD78CDA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7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BC1A-5135-DC41-8745-823D9E1BE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U.S. version plans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16C88-4E56-834C-9387-0DCD78CDA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0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B324-0E44-0F40-8A84-52F9E24BE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1C47C-1FA5-124C-8D32-B995D615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Change / revaluate data:</a:t>
            </a:r>
          </a:p>
          <a:p>
            <a:pPr lvl="1"/>
            <a:r>
              <a:rPr lang="en-US" dirty="0"/>
              <a:t>Conversions</a:t>
            </a:r>
          </a:p>
          <a:p>
            <a:pPr lvl="2"/>
            <a:r>
              <a:rPr lang="en-US" dirty="0"/>
              <a:t>Currency conversions</a:t>
            </a:r>
          </a:p>
          <a:p>
            <a:pPr lvl="2"/>
            <a:r>
              <a:rPr lang="en-US" dirty="0"/>
              <a:t>Deflation of GDP</a:t>
            </a:r>
          </a:p>
          <a:p>
            <a:pPr lvl="1"/>
            <a:r>
              <a:rPr lang="en-US" dirty="0"/>
              <a:t>Global assumptions	</a:t>
            </a:r>
          </a:p>
          <a:p>
            <a:pPr lvl="2"/>
            <a:r>
              <a:rPr lang="en-US" dirty="0"/>
              <a:t>Population projection</a:t>
            </a:r>
          </a:p>
          <a:p>
            <a:pPr lvl="2"/>
            <a:r>
              <a:rPr lang="en-US" dirty="0"/>
              <a:t>GDP projection</a:t>
            </a:r>
          </a:p>
          <a:p>
            <a:pPr lvl="2"/>
            <a:r>
              <a:rPr lang="en-US" dirty="0"/>
              <a:t>Discounting</a:t>
            </a:r>
          </a:p>
          <a:p>
            <a:pPr lvl="2"/>
            <a:r>
              <a:rPr lang="en-US" dirty="0"/>
              <a:t>Financing costs</a:t>
            </a:r>
          </a:p>
          <a:p>
            <a:pPr lvl="1"/>
            <a:r>
              <a:rPr lang="en-US" dirty="0"/>
              <a:t>Constants</a:t>
            </a:r>
          </a:p>
          <a:p>
            <a:pPr lvl="2"/>
            <a:r>
              <a:rPr lang="en-US" dirty="0"/>
              <a:t>Calorific values from fuels (</a:t>
            </a:r>
            <a:r>
              <a:rPr lang="en-US" dirty="0" err="1"/>
              <a:t>TWh</a:t>
            </a:r>
            <a:r>
              <a:rPr lang="en-US" dirty="0"/>
              <a:t>/kg or </a:t>
            </a:r>
            <a:r>
              <a:rPr lang="en-US" dirty="0" err="1"/>
              <a:t>TWh</a:t>
            </a:r>
            <a:r>
              <a:rPr lang="en-US" dirty="0"/>
              <a:t>/m3 or </a:t>
            </a:r>
            <a:r>
              <a:rPr lang="en-US" dirty="0" err="1"/>
              <a:t>TWh</a:t>
            </a:r>
            <a:r>
              <a:rPr lang="en-US" dirty="0"/>
              <a:t>/l)</a:t>
            </a:r>
          </a:p>
          <a:p>
            <a:pPr lvl="2"/>
            <a:r>
              <a:rPr lang="en-US" dirty="0"/>
              <a:t>Combustion emissions factor</a:t>
            </a:r>
          </a:p>
          <a:p>
            <a:pPr lvl="2"/>
            <a:r>
              <a:rPr lang="en-US" dirty="0"/>
              <a:t>Global warming potential</a:t>
            </a:r>
          </a:p>
          <a:p>
            <a:pPr lvl="1"/>
            <a:r>
              <a:rPr lang="en-US" dirty="0"/>
              <a:t>18 sectors’ coefficients </a:t>
            </a:r>
          </a:p>
        </p:txBody>
      </p:sp>
    </p:spTree>
    <p:extLst>
      <p:ext uri="{BB962C8B-B14F-4D97-AF65-F5344CB8AC3E}">
        <p14:creationId xmlns:p14="http://schemas.microsoft.com/office/powerpoint/2010/main" val="2681481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F606-111C-6943-8540-20F34448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/ complex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045C-7E73-434A-82B2-69341501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method + redesign to make more transparent</a:t>
            </a:r>
          </a:p>
          <a:p>
            <a:pPr lvl="1"/>
            <a:r>
              <a:rPr lang="en-US" dirty="0"/>
              <a:t>Instead of an excel file -&gt; C -&gt; web,</a:t>
            </a:r>
          </a:p>
          <a:p>
            <a:pPr lvl="1"/>
            <a:r>
              <a:rPr lang="en-US" dirty="0"/>
              <a:t>Python module with an external database (e.g. HDF5) for assumptions / data</a:t>
            </a:r>
          </a:p>
          <a:p>
            <a:pPr lvl="2"/>
            <a:r>
              <a:rPr lang="en-US" dirty="0"/>
              <a:t>Which can be updated from a reputable source </a:t>
            </a:r>
          </a:p>
          <a:p>
            <a:pPr lvl="3"/>
            <a:r>
              <a:rPr lang="en-US" dirty="0"/>
              <a:t>For example:</a:t>
            </a:r>
          </a:p>
          <a:p>
            <a:pPr lvl="4"/>
            <a:r>
              <a:rPr lang="en-US" dirty="0"/>
              <a:t>uranium / oil prices linked to commodities market database</a:t>
            </a:r>
          </a:p>
          <a:p>
            <a:pPr lvl="4"/>
            <a:r>
              <a:rPr lang="en-US" dirty="0"/>
              <a:t>Currency linked to currency market</a:t>
            </a:r>
          </a:p>
          <a:p>
            <a:pPr lvl="4"/>
            <a:r>
              <a:rPr lang="en-US" dirty="0"/>
              <a:t>Interest rate linked to bond rates</a:t>
            </a:r>
          </a:p>
          <a:p>
            <a:pPr lvl="4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30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C062-C274-C44B-AE2C-34C5167E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time of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06B1-794D-BF4D-A11B-D3E36F584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method</a:t>
            </a:r>
          </a:p>
          <a:p>
            <a:pPr lvl="1"/>
            <a:r>
              <a:rPr lang="en-US" dirty="0"/>
              <a:t>A great summer (graduate) intern</a:t>
            </a:r>
          </a:p>
          <a:p>
            <a:pPr lvl="1"/>
            <a:r>
              <a:rPr lang="en-US" dirty="0"/>
              <a:t>With guidance</a:t>
            </a:r>
          </a:p>
          <a:p>
            <a:r>
              <a:rPr lang="en-US" dirty="0"/>
              <a:t>Longer method</a:t>
            </a:r>
          </a:p>
          <a:p>
            <a:pPr lvl="1"/>
            <a:r>
              <a:rPr lang="en-US" dirty="0"/>
              <a:t>2-3 months of full time work</a:t>
            </a:r>
          </a:p>
        </p:txBody>
      </p:sp>
    </p:spTree>
    <p:extLst>
      <p:ext uri="{BB962C8B-B14F-4D97-AF65-F5344CB8AC3E}">
        <p14:creationId xmlns:p14="http://schemas.microsoft.com/office/powerpoint/2010/main" val="110300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0214-4324-FC4F-ACAF-23EEC47F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BC8F84-60EF-6E4D-AEFB-EE94F6D89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688912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051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6BDD7C-275F-1F47-9035-6D3B809D7D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173511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BC1A-5135-DC41-8745-823D9E1BE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16C88-4E56-834C-9387-0DCD78CDA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4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736F-33C0-BD4B-8730-298BBC23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362D-904C-554F-880F-0DB9CCC39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`Trajectory’ values for supply / demand (ranging 1-4)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Nuclear power generation</a:t>
            </a:r>
          </a:p>
          <a:p>
            <a:pPr lvl="3"/>
            <a:r>
              <a:rPr lang="en-US" dirty="0"/>
              <a:t>1: No new nuclear</a:t>
            </a:r>
          </a:p>
          <a:p>
            <a:pPr lvl="3"/>
            <a:r>
              <a:rPr lang="en-US" dirty="0"/>
              <a:t>2: 13 3GW power stations (by 2050)</a:t>
            </a:r>
          </a:p>
          <a:p>
            <a:pPr lvl="3"/>
            <a:r>
              <a:rPr lang="en-US" dirty="0"/>
              <a:t>3: 30 3GW power stations (by 2050)</a:t>
            </a:r>
          </a:p>
          <a:p>
            <a:pPr lvl="3"/>
            <a:r>
              <a:rPr lang="en-US" dirty="0"/>
              <a:t>4: 50 3GW power stations (by 2050)</a:t>
            </a:r>
          </a:p>
          <a:p>
            <a:pPr lvl="2"/>
            <a:r>
              <a:rPr lang="en-US" dirty="0"/>
              <a:t>Average temperature of homes</a:t>
            </a:r>
          </a:p>
          <a:p>
            <a:pPr lvl="3"/>
            <a:r>
              <a:rPr lang="en-US" dirty="0"/>
              <a:t>1: 20’C (high)</a:t>
            </a:r>
          </a:p>
          <a:p>
            <a:pPr lvl="3"/>
            <a:r>
              <a:rPr lang="en-US" dirty="0"/>
              <a:t>2: 18’C</a:t>
            </a:r>
          </a:p>
          <a:p>
            <a:pPr lvl="3"/>
            <a:r>
              <a:rPr lang="en-US" dirty="0"/>
              <a:t>3: 17’C</a:t>
            </a:r>
          </a:p>
          <a:p>
            <a:pPr lvl="3"/>
            <a:r>
              <a:rPr lang="en-US" dirty="0"/>
              <a:t>4: 16’C (low)</a:t>
            </a:r>
          </a:p>
          <a:p>
            <a:r>
              <a:rPr lang="en-US" dirty="0"/>
              <a:t>These values are `preset’ by the developers (make it easier for people)</a:t>
            </a:r>
          </a:p>
          <a:p>
            <a:r>
              <a:rPr lang="en-US" dirty="0"/>
              <a:t>Goals are interpolated linearly, from present time to 2050.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2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C26C-DB39-4A4A-90ED-686178A1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2B38A-EC02-EC43-8BD4-68F595D11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per unit generation (there is a projected cost curve)</a:t>
            </a:r>
          </a:p>
          <a:p>
            <a:pPr lvl="1"/>
            <a:r>
              <a:rPr lang="en-US" dirty="0"/>
              <a:t>For example:</a:t>
            </a:r>
          </a:p>
          <a:p>
            <a:pPr lvl="2"/>
            <a:r>
              <a:rPr lang="en-US" dirty="0"/>
              <a:t>Fossil fuel prices set at $130/barrel (large overestimation, I think)</a:t>
            </a:r>
          </a:p>
          <a:p>
            <a:pPr lvl="2"/>
            <a:r>
              <a:rPr lang="en-US" dirty="0"/>
              <a:t>Solar PV costs decrease with time</a:t>
            </a:r>
          </a:p>
          <a:p>
            <a:r>
              <a:rPr lang="en-US" dirty="0"/>
              <a:t> Discount rate (default 3.5%)</a:t>
            </a:r>
          </a:p>
          <a:p>
            <a:r>
              <a:rPr lang="en-US" dirty="0"/>
              <a:t> Three calculations for cost:</a:t>
            </a:r>
          </a:p>
          <a:p>
            <a:pPr lvl="1"/>
            <a:r>
              <a:rPr lang="en-US" dirty="0"/>
              <a:t>Best, point, worst</a:t>
            </a:r>
          </a:p>
          <a:p>
            <a:pPr lvl="1"/>
            <a:r>
              <a:rPr lang="en-US" dirty="0"/>
              <a:t>Provides range of cost calculations</a:t>
            </a:r>
          </a:p>
        </p:txBody>
      </p:sp>
    </p:spTree>
    <p:extLst>
      <p:ext uri="{BB962C8B-B14F-4D97-AF65-F5344CB8AC3E}">
        <p14:creationId xmlns:p14="http://schemas.microsoft.com/office/powerpoint/2010/main" val="82931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DC4D-7B0C-8949-AA1F-75EEE77E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/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89126-0545-9F45-9924-88521885B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Purple-colored sheets have the assumptions / data that pertain to the rates / coefficients</a:t>
            </a:r>
          </a:p>
          <a:p>
            <a:pPr lvl="1"/>
            <a:r>
              <a:rPr lang="en-US" dirty="0"/>
              <a:t>Conversions</a:t>
            </a:r>
          </a:p>
          <a:p>
            <a:pPr lvl="2"/>
            <a:r>
              <a:rPr lang="en-US" dirty="0"/>
              <a:t>Unit conversions</a:t>
            </a:r>
          </a:p>
          <a:p>
            <a:pPr lvl="2"/>
            <a:r>
              <a:rPr lang="en-US" dirty="0"/>
              <a:t>Currency conversions</a:t>
            </a:r>
          </a:p>
          <a:p>
            <a:pPr lvl="2"/>
            <a:r>
              <a:rPr lang="en-US" dirty="0"/>
              <a:t>Deflation of GDP</a:t>
            </a:r>
          </a:p>
          <a:p>
            <a:pPr lvl="1"/>
            <a:r>
              <a:rPr lang="en-US" dirty="0"/>
              <a:t>Global assumptions	</a:t>
            </a:r>
          </a:p>
          <a:p>
            <a:pPr lvl="2"/>
            <a:r>
              <a:rPr lang="en-US" dirty="0"/>
              <a:t>Population projection</a:t>
            </a:r>
          </a:p>
          <a:p>
            <a:pPr lvl="2"/>
            <a:r>
              <a:rPr lang="en-US" dirty="0"/>
              <a:t>GDP projection</a:t>
            </a:r>
          </a:p>
          <a:p>
            <a:pPr lvl="2"/>
            <a:r>
              <a:rPr lang="en-US" dirty="0"/>
              <a:t>Discounting</a:t>
            </a:r>
          </a:p>
          <a:p>
            <a:pPr lvl="2"/>
            <a:r>
              <a:rPr lang="en-US" dirty="0"/>
              <a:t>Financing costs</a:t>
            </a:r>
          </a:p>
          <a:p>
            <a:pPr lvl="1"/>
            <a:r>
              <a:rPr lang="en-US" dirty="0"/>
              <a:t>Constants</a:t>
            </a:r>
          </a:p>
          <a:p>
            <a:pPr lvl="2"/>
            <a:r>
              <a:rPr lang="en-US" dirty="0"/>
              <a:t>Calorific values from fuels (</a:t>
            </a:r>
            <a:r>
              <a:rPr lang="en-US" dirty="0" err="1"/>
              <a:t>TWh</a:t>
            </a:r>
            <a:r>
              <a:rPr lang="en-US" dirty="0"/>
              <a:t>/kg or </a:t>
            </a:r>
            <a:r>
              <a:rPr lang="en-US" dirty="0" err="1"/>
              <a:t>TWh</a:t>
            </a:r>
            <a:r>
              <a:rPr lang="en-US" dirty="0"/>
              <a:t>/m3 or </a:t>
            </a:r>
            <a:r>
              <a:rPr lang="en-US" dirty="0" err="1"/>
              <a:t>TWh</a:t>
            </a:r>
            <a:r>
              <a:rPr lang="en-US" dirty="0"/>
              <a:t>/l)</a:t>
            </a:r>
          </a:p>
          <a:p>
            <a:pPr lvl="2"/>
            <a:r>
              <a:rPr lang="en-US" dirty="0"/>
              <a:t>Combustion emissions factor</a:t>
            </a:r>
          </a:p>
          <a:p>
            <a:pPr lvl="2"/>
            <a:r>
              <a:rPr lang="en-US" dirty="0"/>
              <a:t>Global warming potential</a:t>
            </a:r>
          </a:p>
        </p:txBody>
      </p:sp>
    </p:spTree>
    <p:extLst>
      <p:ext uri="{BB962C8B-B14F-4D97-AF65-F5344CB8AC3E}">
        <p14:creationId xmlns:p14="http://schemas.microsoft.com/office/powerpoint/2010/main" val="60149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A3EB-50F0-9245-A759-8729B338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Hard-coded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3A3E5-FD21-204B-8ED6-2C5496D60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 `sectors’ for energy generation and consumption</a:t>
            </a:r>
          </a:p>
          <a:p>
            <a:pPr lvl="1"/>
            <a:r>
              <a:rPr lang="en-US" dirty="0"/>
              <a:t>Trajectory choices and values</a:t>
            </a:r>
          </a:p>
          <a:p>
            <a:pPr lvl="1"/>
            <a:r>
              <a:rPr lang="en-US" dirty="0"/>
              <a:t>Fixed assumptions</a:t>
            </a:r>
          </a:p>
          <a:p>
            <a:pPr lvl="2"/>
            <a:r>
              <a:rPr lang="en-US" dirty="0"/>
              <a:t>Cost assumptions</a:t>
            </a:r>
          </a:p>
          <a:p>
            <a:pPr lvl="2"/>
            <a:r>
              <a:rPr lang="en-US" dirty="0"/>
              <a:t>Efficiency</a:t>
            </a:r>
          </a:p>
          <a:p>
            <a:pPr lvl="2"/>
            <a:r>
              <a:rPr lang="en-US" dirty="0"/>
              <a:t>Load factors</a:t>
            </a:r>
          </a:p>
          <a:p>
            <a:pPr lvl="2"/>
            <a:r>
              <a:rPr lang="en-US" dirty="0"/>
              <a:t>Emission factors</a:t>
            </a:r>
          </a:p>
          <a:p>
            <a:pPr lvl="2"/>
            <a:r>
              <a:rPr lang="en-US" dirty="0"/>
              <a:t>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0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F441-DE63-F942-8D22-EE076FF6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52657-88B4-BA4F-9B17-32DBBA09F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Energy supply / demand</a:t>
            </a:r>
          </a:p>
          <a:p>
            <a:pPr lvl="1"/>
            <a:r>
              <a:rPr lang="en-US" dirty="0"/>
              <a:t>Different sectors</a:t>
            </a:r>
          </a:p>
          <a:p>
            <a:r>
              <a:rPr lang="en-US" dirty="0"/>
              <a:t>Greenhouse gas emissions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Energy imports</a:t>
            </a:r>
          </a:p>
          <a:p>
            <a:r>
              <a:rPr lang="en-US" dirty="0"/>
              <a:t>Land use</a:t>
            </a:r>
          </a:p>
          <a:p>
            <a:r>
              <a:rPr lang="en-US" dirty="0"/>
              <a:t>Costs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209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{34A73AAC-9E5F-7C43-87B9-9F87D732D391}tf10001119</Template>
  <TotalTime>100</TotalTime>
  <Words>460</Words>
  <Application>Microsoft Macintosh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2050 Calculator</vt:lpstr>
      <vt:lpstr>Implementation</vt:lpstr>
      <vt:lpstr>PowerPoint Presentation</vt:lpstr>
      <vt:lpstr>Model Description</vt:lpstr>
      <vt:lpstr>User Input</vt:lpstr>
      <vt:lpstr>Cost calculation</vt:lpstr>
      <vt:lpstr>Data / assumptions</vt:lpstr>
      <vt:lpstr>Hard-coded variables</vt:lpstr>
      <vt:lpstr>Output Values</vt:lpstr>
      <vt:lpstr>U.S. version plans</vt:lpstr>
      <vt:lpstr>Quick method</vt:lpstr>
      <vt:lpstr>Longer / complex method</vt:lpstr>
      <vt:lpstr>Estimated time of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2050 Calculator</dc:title>
  <dc:creator>Microsoft Office User</dc:creator>
  <cp:lastModifiedBy>Microsoft Office User</cp:lastModifiedBy>
  <cp:revision>9</cp:revision>
  <dcterms:created xsi:type="dcterms:W3CDTF">2020-06-09T13:59:44Z</dcterms:created>
  <dcterms:modified xsi:type="dcterms:W3CDTF">2020-06-10T15:14:24Z</dcterms:modified>
</cp:coreProperties>
</file>