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I am going explain our previous versions what we did before current version. This is our mockup pages which we made before we implement actual coding. At the first time we consider some essential features such as searching by course and bookmarks, so we tried to follow out mockup as possible as we can. </a:t>
            </a:r>
          </a:p>
        </p:txBody>
      </p:sp>
      <p:sp>
        <p:nvSpPr>
          <p:cNvPr id="134" name="Shape 1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 am going explain our previous versions what we did before current version. This is our mockup pages which we made before we implement actual coding. At the first time we consider some essential features such as searching by course and bookmarks, so we tried to follow out mockup as possible as we can. </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This is our second version of our web site. As we wanted at the first time, we implemented search by course and bookmark hear. And we try to make our website seems to similar with out Georgia tech homepage because we wanted to make our website for Georgia tech’s students as our ultimate goal.</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And our final version you will see soon after few min, we added manager pages and we separated between register user and non register user. And the big difffernece between version 2 and final version is we did our website perfectly responsive and we change our overall web site design because we decided that our webpage for gergia student and we combine sellpage and buypage in one page because we wanted to make simple user flow.</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이게 두번째 우리의 버전이고 첫번째 버전과 달라진점은 서치를 할때 키워드와 코스로 캐스캐이딩 할 수 있는걸로 나누어져 있는거다 그리고 전체적으로 우리 학교에 맞는 디자인을 적용 하였다. 왜냐면 우리 학교 북스왑 페이지니깐. 자기 글들을 볼수 있는 메니지 창을 추가 하였다. 유저와 비유저를 나누었고 북마크를 추가하였다.</a:t>
            </a:r>
          </a:p>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US" sz="1200" u="none" cap="none" strike="noStrike">
                <a:solidFill>
                  <a:schemeClr val="dk1"/>
                </a:solidFill>
                <a:latin typeface="Arial"/>
                <a:ea typeface="Arial"/>
                <a:cs typeface="Arial"/>
                <a:sym typeface="Arial"/>
              </a:rPr>
              <a:t>세번째 우리의 버전에서 가장 달라진점은 우선 웹사이트 자체가 리스판시브하다는 것이고 그리고 디자인을 전체적으로 모던하게 바꾸웠다 왜냐하면 웹사이트를 우리학교에만 국한되어 있는 사이트로 만들기 보다는 다른 학교들도 이용할 수 있는 사이트를 만들기 위해서 디자인을 바꾸었고 셀서치 페이지와 바이서치 페이지를 하나로 통합 하였다. 왜냐하면 유저 플로우를 하나로 통합하기 위해서.</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 name="Shape 19"/>
        <p:cNvGrpSpPr/>
        <p:nvPr/>
      </p:nvGrpSpPr>
      <p:grpSpPr>
        <a:xfrm>
          <a:off x="0" y="0"/>
          <a:ext cx="0" cy="0"/>
          <a:chOff x="0" y="0"/>
          <a:chExt cx="0" cy="0"/>
        </a:xfrm>
      </p:grpSpPr>
      <p:sp>
        <p:nvSpPr>
          <p:cNvPr id="20" name="Shape 20"/>
          <p:cNvSpPr/>
          <p:nvPr/>
        </p:nvSpPr>
        <p:spPr>
          <a:xfrm>
            <a:off x="0" y="3866919"/>
            <a:ext cx="9144000" cy="299108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21" name="Shape 21"/>
          <p:cNvSpPr/>
          <p:nvPr/>
        </p:nvSpPr>
        <p:spPr>
          <a:xfrm>
            <a:off x="0" y="0"/>
            <a:ext cx="9144000" cy="3866919"/>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22" name="Shape 22"/>
          <p:cNvSpPr/>
          <p:nvPr/>
        </p:nvSpPr>
        <p:spPr>
          <a:xfrm>
            <a:off x="0" y="2652310"/>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23" name="Shape 23"/>
          <p:cNvSpPr/>
          <p:nvPr/>
        </p:nvSpPr>
        <p:spPr>
          <a:xfrm>
            <a:off x="0" y="1600200"/>
            <a:ext cx="9144000" cy="5105399"/>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24" name="Shape 24"/>
          <p:cNvSpPr txBox="1"/>
          <p:nvPr>
            <p:ph idx="1" type="subTitle"/>
          </p:nvPr>
        </p:nvSpPr>
        <p:spPr>
          <a:xfrm>
            <a:off x="1473795" y="5052544"/>
            <a:ext cx="5637009" cy="882118"/>
          </a:xfrm>
          <a:prstGeom prst="rect">
            <a:avLst/>
          </a:prstGeom>
          <a:noFill/>
          <a:ln>
            <a:noFill/>
          </a:ln>
        </p:spPr>
        <p:txBody>
          <a:bodyPr anchorCtr="0" anchor="t" bIns="91425" lIns="91425" rIns="91425" tIns="91425"/>
          <a:lstStyle>
            <a:lvl1pPr indent="0" lvl="0" marL="0" marR="0" rtl="0" algn="l">
              <a:spcBef>
                <a:spcPts val="440"/>
              </a:spcBef>
              <a:spcAft>
                <a:spcPts val="300"/>
              </a:spcAft>
              <a:buClr>
                <a:srgbClr val="C3260C"/>
              </a:buClr>
              <a:buFont typeface="Georgia"/>
              <a:buNone/>
              <a:defRPr/>
            </a:lvl1pPr>
            <a:lvl2pPr indent="0" lvl="1" marL="457200" marR="0" rtl="0" algn="ctr">
              <a:spcBef>
                <a:spcPts val="400"/>
              </a:spcBef>
              <a:spcAft>
                <a:spcPts val="300"/>
              </a:spcAft>
              <a:buClr>
                <a:srgbClr val="C3260C"/>
              </a:buClr>
              <a:buFont typeface="Georgia"/>
              <a:buNone/>
              <a:defRPr/>
            </a:lvl2pPr>
            <a:lvl3pPr indent="0" lvl="2" marL="914400" marR="0" rtl="0" algn="ctr">
              <a:spcBef>
                <a:spcPts val="360"/>
              </a:spcBef>
              <a:spcAft>
                <a:spcPts val="300"/>
              </a:spcAft>
              <a:buClr>
                <a:srgbClr val="C3260C"/>
              </a:buClr>
              <a:buFont typeface="Georgia"/>
              <a:buNone/>
              <a:defRPr/>
            </a:lvl3pPr>
            <a:lvl4pPr indent="0" lvl="3" marL="1371600" marR="0" rtl="0" algn="ctr">
              <a:spcBef>
                <a:spcPts val="320"/>
              </a:spcBef>
              <a:spcAft>
                <a:spcPts val="300"/>
              </a:spcAft>
              <a:buClr>
                <a:srgbClr val="C3260C"/>
              </a:buClr>
              <a:buFont typeface="Georgia"/>
              <a:buNone/>
              <a:defRPr/>
            </a:lvl4pPr>
            <a:lvl5pPr indent="0" lvl="4" marL="1828800" marR="0" rtl="0" algn="ctr">
              <a:spcBef>
                <a:spcPts val="280"/>
              </a:spcBef>
              <a:spcAft>
                <a:spcPts val="300"/>
              </a:spcAft>
              <a:buClr>
                <a:srgbClr val="C3260C"/>
              </a:buClr>
              <a:buFont typeface="Georgia"/>
              <a:buNone/>
              <a:defRPr/>
            </a:lvl5pPr>
            <a:lvl6pPr indent="0" lvl="5" marL="2286000" marR="0" rtl="0" algn="ctr">
              <a:spcBef>
                <a:spcPts val="280"/>
              </a:spcBef>
              <a:spcAft>
                <a:spcPts val="300"/>
              </a:spcAft>
              <a:buClr>
                <a:srgbClr val="C3260C"/>
              </a:buClr>
              <a:buFont typeface="Georgia"/>
              <a:buNone/>
              <a:defRPr/>
            </a:lvl6pPr>
            <a:lvl7pPr indent="0" lvl="6" marL="2743200" marR="0" rtl="0" algn="ctr">
              <a:spcBef>
                <a:spcPts val="280"/>
              </a:spcBef>
              <a:spcAft>
                <a:spcPts val="300"/>
              </a:spcAft>
              <a:buClr>
                <a:srgbClr val="C3260C"/>
              </a:buClr>
              <a:buFont typeface="Georgia"/>
              <a:buNone/>
              <a:defRPr/>
            </a:lvl7pPr>
            <a:lvl8pPr indent="0" lvl="7" marL="3200400" marR="0" rtl="0" algn="ctr">
              <a:spcBef>
                <a:spcPts val="280"/>
              </a:spcBef>
              <a:spcAft>
                <a:spcPts val="300"/>
              </a:spcAft>
              <a:buClr>
                <a:srgbClr val="C3260C"/>
              </a:buClr>
              <a:buFont typeface="Georgia"/>
              <a:buNone/>
              <a:defRPr/>
            </a:lvl8pPr>
            <a:lvl9pPr indent="0" lvl="8" marL="3657600" marR="0" rtl="0" algn="ctr">
              <a:spcBef>
                <a:spcPts val="280"/>
              </a:spcBef>
              <a:spcAft>
                <a:spcPts val="300"/>
              </a:spcAft>
              <a:buClr>
                <a:srgbClr val="C3260C"/>
              </a:buClr>
              <a:buFont typeface="Georgia"/>
              <a:buNone/>
              <a:defRPr/>
            </a:lvl9pPr>
          </a:lstStyle>
          <a:p/>
        </p:txBody>
      </p:sp>
      <p:sp>
        <p:nvSpPr>
          <p:cNvPr id="25" name="Shape 25"/>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 name="Shape 27"/>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28" name="Shape 28"/>
          <p:cNvSpPr txBox="1"/>
          <p:nvPr>
            <p:ph type="ctrTitle"/>
          </p:nvPr>
        </p:nvSpPr>
        <p:spPr>
          <a:xfrm>
            <a:off x="817581" y="3132290"/>
            <a:ext cx="7175351" cy="1793167"/>
          </a:xfrm>
          <a:prstGeom prst="rect">
            <a:avLst/>
          </a:prstGeom>
          <a:noFill/>
          <a:ln>
            <a:noFill/>
          </a:ln>
        </p:spPr>
        <p:txBody>
          <a:bodyPr anchorCtr="0" anchor="t" bIns="91425" lIns="91425" rIns="91425" tIns="91425"/>
          <a:lstStyle>
            <a:lvl1pPr indent="-23368" lvl="0" marL="640080" marR="0" rtl="0" algn="l">
              <a:spcBef>
                <a:spcPts val="0"/>
              </a:spcBef>
              <a:buClr>
                <a:srgbClr val="C3260C"/>
              </a:buClr>
              <a:buFont typeface="Georgia"/>
              <a:buChar char="*"/>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793289" y="4372167"/>
            <a:ext cx="6512510" cy="1143000"/>
          </a:xfrm>
          <a:prstGeom prst="rect">
            <a:avLst/>
          </a:prstGeom>
          <a:noFill/>
          <a:ln>
            <a:noFill/>
          </a:ln>
        </p:spPr>
        <p:txBody>
          <a:bodyPr anchorCtr="0" anchor="t" bIns="91425" lIns="91425" rIns="91425" tIns="91425"/>
          <a:lstStyle>
            <a:lvl1pPr indent="53847" lvl="0" marL="320040" rtl="0" algn="r">
              <a:spcBef>
                <a:spcPts val="0"/>
              </a:spcBef>
              <a:buClr>
                <a:srgbClr val="C3260C"/>
              </a:buClr>
              <a:buFont typeface="Georgia"/>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1" type="body"/>
          </p:nvPr>
        </p:nvSpPr>
        <p:spPr>
          <a:xfrm rot="5400000">
            <a:off x="3368040" y="-731521"/>
            <a:ext cx="3474719" cy="6400799"/>
          </a:xfrm>
          <a:prstGeom prst="rect">
            <a:avLst/>
          </a:prstGeom>
          <a:noFill/>
          <a:ln>
            <a:noFill/>
          </a:ln>
        </p:spPr>
        <p:txBody>
          <a:bodyPr anchorCtr="0" anchor="t" bIns="91425" lIns="91425" rIns="91425" tIns="91425"/>
          <a:lstStyle>
            <a:lvl1pPr indent="-8890" lvl="0" marL="228600" rtl="0" algn="l">
              <a:spcBef>
                <a:spcPts val="440"/>
              </a:spcBef>
              <a:spcAft>
                <a:spcPts val="300"/>
              </a:spcAft>
              <a:buClr>
                <a:srgbClr val="C3260C"/>
              </a:buClr>
              <a:buFont typeface="Georgia"/>
              <a:buChar char="*"/>
              <a:defRPr/>
            </a:lvl1pPr>
            <a:lvl2pPr indent="-27940" lvl="1" marL="548640" rtl="0" algn="l">
              <a:spcBef>
                <a:spcPts val="400"/>
              </a:spcBef>
              <a:spcAft>
                <a:spcPts val="300"/>
              </a:spcAft>
              <a:buClr>
                <a:srgbClr val="C3260C"/>
              </a:buClr>
              <a:buFont typeface="Georgia"/>
              <a:buChar char="*"/>
              <a:defRPr/>
            </a:lvl2pPr>
            <a:lvl3pPr indent="-39370" lvl="2" marL="822960" rtl="0" algn="l">
              <a:spcBef>
                <a:spcPts val="360"/>
              </a:spcBef>
              <a:spcAft>
                <a:spcPts val="300"/>
              </a:spcAft>
              <a:buClr>
                <a:srgbClr val="C3260C"/>
              </a:buClr>
              <a:buFont typeface="Georgia"/>
              <a:buChar char="*"/>
              <a:defRPr/>
            </a:lvl3pPr>
            <a:lvl4pPr indent="-50800" lvl="3" marL="1097280" rtl="0" algn="l">
              <a:spcBef>
                <a:spcPts val="320"/>
              </a:spcBef>
              <a:spcAft>
                <a:spcPts val="300"/>
              </a:spcAft>
              <a:buClr>
                <a:srgbClr val="C3260C"/>
              </a:buClr>
              <a:buFont typeface="Georgia"/>
              <a:buChar char="*"/>
              <a:defRPr/>
            </a:lvl4pPr>
            <a:lvl5pPr indent="-67818" lvl="4" marL="1389888" rtl="0" algn="l">
              <a:spcBef>
                <a:spcPts val="280"/>
              </a:spcBef>
              <a:spcAft>
                <a:spcPts val="300"/>
              </a:spcAft>
              <a:buClr>
                <a:srgbClr val="C3260C"/>
              </a:buClr>
              <a:buFont typeface="Georgia"/>
              <a:buChar char="*"/>
              <a:defRPr/>
            </a:lvl5pPr>
            <a:lvl6pPr indent="-75437" lvl="5" marL="1664207" rtl="0" algn="l">
              <a:spcBef>
                <a:spcPts val="280"/>
              </a:spcBef>
              <a:spcAft>
                <a:spcPts val="300"/>
              </a:spcAft>
              <a:buClr>
                <a:srgbClr val="C3260C"/>
              </a:buClr>
              <a:buFont typeface="Georgia"/>
              <a:buChar char="*"/>
              <a:defRPr/>
            </a:lvl6pPr>
            <a:lvl7pPr indent="-72389" lvl="6" marL="1965960" rtl="0" algn="l">
              <a:spcBef>
                <a:spcPts val="280"/>
              </a:spcBef>
              <a:spcAft>
                <a:spcPts val="300"/>
              </a:spcAft>
              <a:buClr>
                <a:srgbClr val="C3260C"/>
              </a:buClr>
              <a:buFont typeface="Georgia"/>
              <a:buChar char="*"/>
              <a:defRPr/>
            </a:lvl7pPr>
            <a:lvl8pPr indent="-74929" lvl="7" marL="2286000" rtl="0" algn="l">
              <a:spcBef>
                <a:spcPts val="280"/>
              </a:spcBef>
              <a:spcAft>
                <a:spcPts val="300"/>
              </a:spcAft>
              <a:buClr>
                <a:srgbClr val="C3260C"/>
              </a:buClr>
              <a:buFont typeface="Georgia"/>
              <a:buChar char="*"/>
              <a:defRPr/>
            </a:lvl8pPr>
            <a:lvl9pPr indent="-71881" lvl="8" marL="2587752" rtl="0" algn="l">
              <a:spcBef>
                <a:spcPts val="280"/>
              </a:spcBef>
              <a:spcAft>
                <a:spcPts val="300"/>
              </a:spcAft>
              <a:buClr>
                <a:srgbClr val="C3260C"/>
              </a:buClr>
              <a:buFont typeface="Georgia"/>
              <a:buChar char="*"/>
              <a:defRPr/>
            </a:lvl9pPr>
          </a:lstStyle>
          <a:p/>
        </p:txBody>
      </p:sp>
      <p:sp>
        <p:nvSpPr>
          <p:cNvPr id="91" name="Shape 91"/>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2" name="Shape 92"/>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3" name="Shape 93"/>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4" name="Shape 94"/>
        <p:cNvGrpSpPr/>
        <p:nvPr/>
      </p:nvGrpSpPr>
      <p:grpSpPr>
        <a:xfrm>
          <a:off x="0" y="0"/>
          <a:ext cx="0" cy="0"/>
          <a:chOff x="0" y="0"/>
          <a:chExt cx="0" cy="0"/>
        </a:xfrm>
      </p:grpSpPr>
      <p:sp>
        <p:nvSpPr>
          <p:cNvPr id="95" name="Shape 95"/>
          <p:cNvSpPr txBox="1"/>
          <p:nvPr>
            <p:ph type="title"/>
          </p:nvPr>
        </p:nvSpPr>
        <p:spPr>
          <a:xfrm rot="5400000">
            <a:off x="-436711" y="1966986"/>
            <a:ext cx="5238338" cy="20574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6" name="Shape 96"/>
          <p:cNvSpPr txBox="1"/>
          <p:nvPr>
            <p:ph idx="1" type="body"/>
          </p:nvPr>
        </p:nvSpPr>
        <p:spPr>
          <a:xfrm rot="5400000">
            <a:off x="3291392" y="764239"/>
            <a:ext cx="4894728" cy="4829286"/>
          </a:xfrm>
          <a:prstGeom prst="rect">
            <a:avLst/>
          </a:prstGeom>
          <a:noFill/>
          <a:ln>
            <a:noFill/>
          </a:ln>
        </p:spPr>
        <p:txBody>
          <a:bodyPr anchorCtr="0" anchor="t" bIns="91425" lIns="91425" rIns="91425" tIns="91425"/>
          <a:lstStyle>
            <a:lvl1pPr indent="-8890" lvl="0" marL="228600" rtl="0" algn="l">
              <a:spcBef>
                <a:spcPts val="440"/>
              </a:spcBef>
              <a:spcAft>
                <a:spcPts val="300"/>
              </a:spcAft>
              <a:buClr>
                <a:srgbClr val="C3260C"/>
              </a:buClr>
              <a:buFont typeface="Georgia"/>
              <a:buChar char="*"/>
              <a:defRPr/>
            </a:lvl1pPr>
            <a:lvl2pPr indent="-27940" lvl="1" marL="548640" rtl="0" algn="l">
              <a:spcBef>
                <a:spcPts val="400"/>
              </a:spcBef>
              <a:spcAft>
                <a:spcPts val="300"/>
              </a:spcAft>
              <a:buClr>
                <a:srgbClr val="C3260C"/>
              </a:buClr>
              <a:buFont typeface="Georgia"/>
              <a:buChar char="*"/>
              <a:defRPr/>
            </a:lvl2pPr>
            <a:lvl3pPr indent="-39370" lvl="2" marL="822960" rtl="0" algn="l">
              <a:spcBef>
                <a:spcPts val="360"/>
              </a:spcBef>
              <a:spcAft>
                <a:spcPts val="300"/>
              </a:spcAft>
              <a:buClr>
                <a:srgbClr val="C3260C"/>
              </a:buClr>
              <a:buFont typeface="Georgia"/>
              <a:buChar char="*"/>
              <a:defRPr/>
            </a:lvl3pPr>
            <a:lvl4pPr indent="-50800" lvl="3" marL="1097280" rtl="0" algn="l">
              <a:spcBef>
                <a:spcPts val="320"/>
              </a:spcBef>
              <a:spcAft>
                <a:spcPts val="300"/>
              </a:spcAft>
              <a:buClr>
                <a:srgbClr val="C3260C"/>
              </a:buClr>
              <a:buFont typeface="Georgia"/>
              <a:buChar char="*"/>
              <a:defRPr/>
            </a:lvl4pPr>
            <a:lvl5pPr indent="-67818" lvl="4" marL="1389888" rtl="0" algn="l">
              <a:spcBef>
                <a:spcPts val="280"/>
              </a:spcBef>
              <a:spcAft>
                <a:spcPts val="300"/>
              </a:spcAft>
              <a:buClr>
                <a:srgbClr val="C3260C"/>
              </a:buClr>
              <a:buFont typeface="Georgia"/>
              <a:buChar char="*"/>
              <a:defRPr/>
            </a:lvl5pPr>
            <a:lvl6pPr indent="-75437" lvl="5" marL="1664207" rtl="0" algn="l">
              <a:spcBef>
                <a:spcPts val="280"/>
              </a:spcBef>
              <a:spcAft>
                <a:spcPts val="300"/>
              </a:spcAft>
              <a:buClr>
                <a:srgbClr val="C3260C"/>
              </a:buClr>
              <a:buFont typeface="Georgia"/>
              <a:buChar char="*"/>
              <a:defRPr/>
            </a:lvl6pPr>
            <a:lvl7pPr indent="-72389" lvl="6" marL="1965960" rtl="0" algn="l">
              <a:spcBef>
                <a:spcPts val="280"/>
              </a:spcBef>
              <a:spcAft>
                <a:spcPts val="300"/>
              </a:spcAft>
              <a:buClr>
                <a:srgbClr val="C3260C"/>
              </a:buClr>
              <a:buFont typeface="Georgia"/>
              <a:buChar char="*"/>
              <a:defRPr/>
            </a:lvl7pPr>
            <a:lvl8pPr indent="-74929" lvl="7" marL="2286000" rtl="0" algn="l">
              <a:spcBef>
                <a:spcPts val="280"/>
              </a:spcBef>
              <a:spcAft>
                <a:spcPts val="300"/>
              </a:spcAft>
              <a:buClr>
                <a:srgbClr val="C3260C"/>
              </a:buClr>
              <a:buFont typeface="Georgia"/>
              <a:buChar char="*"/>
              <a:defRPr/>
            </a:lvl8pPr>
            <a:lvl9pPr indent="-71881" lvl="8" marL="2587752" rtl="0" algn="l">
              <a:spcBef>
                <a:spcPts val="280"/>
              </a:spcBef>
              <a:spcAft>
                <a:spcPts val="300"/>
              </a:spcAft>
              <a:buClr>
                <a:srgbClr val="C3260C"/>
              </a:buClr>
              <a:buFont typeface="Georgia"/>
              <a:buChar char="*"/>
              <a:defRPr/>
            </a:lvl9pPr>
          </a:lstStyle>
          <a:p/>
        </p:txBody>
      </p:sp>
      <p:sp>
        <p:nvSpPr>
          <p:cNvPr id="97" name="Shape 97"/>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8" name="Shape 98"/>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9" name="Shape 99"/>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 name="Shape 29"/>
        <p:cNvGrpSpPr/>
        <p:nvPr/>
      </p:nvGrpSpPr>
      <p:grpSpPr>
        <a:xfrm>
          <a:off x="0" y="0"/>
          <a:ext cx="0" cy="0"/>
          <a:chOff x="0" y="0"/>
          <a:chExt cx="0" cy="0"/>
        </a:xfrm>
      </p:grpSpPr>
      <p:sp>
        <p:nvSpPr>
          <p:cNvPr id="30" name="Shape 30"/>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33" name="Shape 33"/>
          <p:cNvSpPr txBox="1"/>
          <p:nvPr>
            <p:ph type="title"/>
          </p:nvPr>
        </p:nvSpPr>
        <p:spPr>
          <a:xfrm>
            <a:off x="1793289" y="4372167"/>
            <a:ext cx="6512510" cy="1143000"/>
          </a:xfrm>
          <a:prstGeom prst="rect">
            <a:avLst/>
          </a:prstGeom>
          <a:noFill/>
          <a:ln>
            <a:noFill/>
          </a:ln>
        </p:spPr>
        <p:txBody>
          <a:bodyPr anchorCtr="0" anchor="t" bIns="91425" lIns="91425" rIns="91425" tIns="91425"/>
          <a:lstStyle>
            <a:lvl1pPr indent="53847" lvl="0" marL="320040" rtl="0" algn="r">
              <a:spcBef>
                <a:spcPts val="0"/>
              </a:spcBef>
              <a:buClr>
                <a:srgbClr val="C3260C"/>
              </a:buClr>
              <a:buFont typeface="Georgia"/>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1143000" y="731520"/>
            <a:ext cx="6400799" cy="3474719"/>
          </a:xfrm>
          <a:prstGeom prst="rect">
            <a:avLst/>
          </a:prstGeom>
          <a:noFill/>
          <a:ln>
            <a:noFill/>
          </a:ln>
        </p:spPr>
        <p:txBody>
          <a:bodyPr anchorCtr="0" anchor="t" bIns="91425" lIns="91425" rIns="91425" tIns="91425"/>
          <a:lstStyle>
            <a:lvl1pPr indent="-8890" lvl="0" marL="228600" rtl="0" algn="l">
              <a:spcBef>
                <a:spcPts val="440"/>
              </a:spcBef>
              <a:spcAft>
                <a:spcPts val="300"/>
              </a:spcAft>
              <a:buClr>
                <a:srgbClr val="C3260C"/>
              </a:buClr>
              <a:buFont typeface="Georgia"/>
              <a:buChar char="*"/>
              <a:defRPr/>
            </a:lvl1pPr>
            <a:lvl2pPr indent="-27940" lvl="1" marL="548640" rtl="0" algn="l">
              <a:spcBef>
                <a:spcPts val="400"/>
              </a:spcBef>
              <a:spcAft>
                <a:spcPts val="300"/>
              </a:spcAft>
              <a:buClr>
                <a:srgbClr val="C3260C"/>
              </a:buClr>
              <a:buFont typeface="Georgia"/>
              <a:buChar char="*"/>
              <a:defRPr/>
            </a:lvl2pPr>
            <a:lvl3pPr indent="-39370" lvl="2" marL="822960" rtl="0" algn="l">
              <a:spcBef>
                <a:spcPts val="360"/>
              </a:spcBef>
              <a:spcAft>
                <a:spcPts val="300"/>
              </a:spcAft>
              <a:buClr>
                <a:srgbClr val="C3260C"/>
              </a:buClr>
              <a:buFont typeface="Georgia"/>
              <a:buChar char="*"/>
              <a:defRPr/>
            </a:lvl3pPr>
            <a:lvl4pPr indent="-50800" lvl="3" marL="1097280" rtl="0" algn="l">
              <a:spcBef>
                <a:spcPts val="320"/>
              </a:spcBef>
              <a:spcAft>
                <a:spcPts val="300"/>
              </a:spcAft>
              <a:buClr>
                <a:srgbClr val="C3260C"/>
              </a:buClr>
              <a:buFont typeface="Georgia"/>
              <a:buChar char="*"/>
              <a:defRPr/>
            </a:lvl4pPr>
            <a:lvl5pPr indent="-67818" lvl="4" marL="1389888" rtl="0" algn="l">
              <a:spcBef>
                <a:spcPts val="280"/>
              </a:spcBef>
              <a:spcAft>
                <a:spcPts val="300"/>
              </a:spcAft>
              <a:buClr>
                <a:srgbClr val="C3260C"/>
              </a:buClr>
              <a:buFont typeface="Georgia"/>
              <a:buChar char="*"/>
              <a:defRPr/>
            </a:lvl5pPr>
            <a:lvl6pPr indent="-75437" lvl="5" marL="1664207" rtl="0" algn="l">
              <a:spcBef>
                <a:spcPts val="280"/>
              </a:spcBef>
              <a:spcAft>
                <a:spcPts val="300"/>
              </a:spcAft>
              <a:buClr>
                <a:srgbClr val="C3260C"/>
              </a:buClr>
              <a:buFont typeface="Georgia"/>
              <a:buChar char="*"/>
              <a:defRPr/>
            </a:lvl6pPr>
            <a:lvl7pPr indent="-72389" lvl="6" marL="1965960" rtl="0" algn="l">
              <a:spcBef>
                <a:spcPts val="280"/>
              </a:spcBef>
              <a:spcAft>
                <a:spcPts val="300"/>
              </a:spcAft>
              <a:buClr>
                <a:srgbClr val="C3260C"/>
              </a:buClr>
              <a:buFont typeface="Georgia"/>
              <a:buChar char="*"/>
              <a:defRPr/>
            </a:lvl7pPr>
            <a:lvl8pPr indent="-74929" lvl="7" marL="2286000" rtl="0" algn="l">
              <a:spcBef>
                <a:spcPts val="280"/>
              </a:spcBef>
              <a:spcAft>
                <a:spcPts val="300"/>
              </a:spcAft>
              <a:buClr>
                <a:srgbClr val="C3260C"/>
              </a:buClr>
              <a:buFont typeface="Georgia"/>
              <a:buChar char="*"/>
              <a:defRPr/>
            </a:lvl8pPr>
            <a:lvl9pPr indent="-71881" lvl="8" marL="2587752" rtl="0" algn="l">
              <a:spcBef>
                <a:spcPts val="280"/>
              </a:spcBef>
              <a:spcAft>
                <a:spcPts val="300"/>
              </a:spcAft>
              <a:buClr>
                <a:srgbClr val="C3260C"/>
              </a:buClr>
              <a:buFont typeface="Georgia"/>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p:nvPr/>
        </p:nvSpPr>
        <p:spPr>
          <a:xfrm>
            <a:off x="0" y="3866919"/>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37" name="Shape 37"/>
          <p:cNvSpPr/>
          <p:nvPr/>
        </p:nvSpPr>
        <p:spPr>
          <a:xfrm>
            <a:off x="0" y="0"/>
            <a:ext cx="9144000" cy="3866919"/>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38" name="Shape 38"/>
          <p:cNvSpPr/>
          <p:nvPr/>
        </p:nvSpPr>
        <p:spPr>
          <a:xfrm>
            <a:off x="0" y="2652310"/>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39" name="Shape 39"/>
          <p:cNvSpPr/>
          <p:nvPr/>
        </p:nvSpPr>
        <p:spPr>
          <a:xfrm>
            <a:off x="0" y="1600200"/>
            <a:ext cx="9144000" cy="5105399"/>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40" name="Shape 40"/>
          <p:cNvSpPr txBox="1"/>
          <p:nvPr>
            <p:ph type="title"/>
          </p:nvPr>
        </p:nvSpPr>
        <p:spPr>
          <a:xfrm>
            <a:off x="2033194" y="2172648"/>
            <a:ext cx="5966665" cy="2423345"/>
          </a:xfrm>
          <a:prstGeom prst="rect">
            <a:avLst/>
          </a:prstGeom>
          <a:noFill/>
          <a:ln>
            <a:noFill/>
          </a:ln>
        </p:spPr>
        <p:txBody>
          <a:bodyPr anchorCtr="0" anchor="b"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2022438" y="4607510"/>
            <a:ext cx="5970493" cy="835460"/>
          </a:xfrm>
          <a:prstGeom prst="rect">
            <a:avLst/>
          </a:prstGeom>
          <a:noFill/>
          <a:ln>
            <a:noFill/>
          </a:ln>
        </p:spPr>
        <p:txBody>
          <a:bodyPr anchorCtr="0" anchor="t" bIns="91425" lIns="91425" rIns="91425" tIns="91425"/>
          <a:lstStyle>
            <a:lvl1pPr indent="0" lvl="0" marL="0" rtl="0" algn="r">
              <a:spcBef>
                <a:spcPts val="0"/>
              </a:spcBef>
              <a:buClr>
                <a:schemeClr val="dk2"/>
              </a:buClr>
              <a:buFont typeface="Trebuchet MS"/>
              <a:buNone/>
              <a:defRPr/>
            </a:lvl1pPr>
            <a:lvl2pPr indent="0" lvl="1" marL="457200" rtl="0">
              <a:spcBef>
                <a:spcPts val="0"/>
              </a:spcBef>
              <a:buClr>
                <a:srgbClr val="888888"/>
              </a:buClr>
              <a:buFont typeface="Trebuchet MS"/>
              <a:buNone/>
              <a:defRPr/>
            </a:lvl2pPr>
            <a:lvl3pPr indent="0" lvl="2" marL="914400" rtl="0">
              <a:spcBef>
                <a:spcPts val="0"/>
              </a:spcBef>
              <a:buClr>
                <a:srgbClr val="888888"/>
              </a:buClr>
              <a:buFont typeface="Trebuchet MS"/>
              <a:buNone/>
              <a:defRPr/>
            </a:lvl3pPr>
            <a:lvl4pPr indent="0" lvl="3" marL="1371600" rtl="0">
              <a:spcBef>
                <a:spcPts val="0"/>
              </a:spcBef>
              <a:buClr>
                <a:srgbClr val="888888"/>
              </a:buClr>
              <a:buFont typeface="Trebuchet MS"/>
              <a:buNone/>
              <a:defRPr/>
            </a:lvl4pPr>
            <a:lvl5pPr indent="0" lvl="4" marL="1828800" rtl="0">
              <a:spcBef>
                <a:spcPts val="0"/>
              </a:spcBef>
              <a:buClr>
                <a:srgbClr val="888888"/>
              </a:buClr>
              <a:buFont typeface="Trebuchet MS"/>
              <a:buNone/>
              <a:defRPr/>
            </a:lvl5pPr>
            <a:lvl6pPr indent="0" lvl="5" marL="2286000" rtl="0">
              <a:spcBef>
                <a:spcPts val="0"/>
              </a:spcBef>
              <a:buClr>
                <a:srgbClr val="888888"/>
              </a:buClr>
              <a:buFont typeface="Trebuchet MS"/>
              <a:buNone/>
              <a:defRPr/>
            </a:lvl6pPr>
            <a:lvl7pPr indent="0" lvl="6" marL="2743200" rtl="0">
              <a:spcBef>
                <a:spcPts val="0"/>
              </a:spcBef>
              <a:buClr>
                <a:srgbClr val="888888"/>
              </a:buClr>
              <a:buFont typeface="Trebuchet MS"/>
              <a:buNone/>
              <a:defRPr/>
            </a:lvl7pPr>
            <a:lvl8pPr indent="0" lvl="7" marL="3200400" rtl="0">
              <a:spcBef>
                <a:spcPts val="0"/>
              </a:spcBef>
              <a:buClr>
                <a:srgbClr val="888888"/>
              </a:buClr>
              <a:buFont typeface="Trebuchet MS"/>
              <a:buNone/>
              <a:defRPr/>
            </a:lvl8pPr>
            <a:lvl9pPr indent="0" lvl="8" marL="3657600" rtl="0">
              <a:spcBef>
                <a:spcPts val="0"/>
              </a:spcBef>
              <a:buClr>
                <a:srgbClr val="888888"/>
              </a:buClr>
              <a:buFont typeface="Trebuchet MS"/>
              <a:buNone/>
              <a:defRPr/>
            </a:lvl9pPr>
          </a:lstStyle>
          <a:p/>
        </p:txBody>
      </p:sp>
      <p:sp>
        <p:nvSpPr>
          <p:cNvPr id="42" name="Shape 42"/>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49" name="Shape 49"/>
          <p:cNvSpPr txBox="1"/>
          <p:nvPr>
            <p:ph type="title"/>
          </p:nvPr>
        </p:nvSpPr>
        <p:spPr>
          <a:xfrm>
            <a:off x="1793289" y="4372167"/>
            <a:ext cx="6512510" cy="1143000"/>
          </a:xfrm>
          <a:prstGeom prst="rect">
            <a:avLst/>
          </a:prstGeom>
          <a:noFill/>
          <a:ln>
            <a:noFill/>
          </a:ln>
        </p:spPr>
        <p:txBody>
          <a:bodyPr anchorCtr="0" anchor="t" bIns="91425" lIns="91425" rIns="91425" tIns="91425"/>
          <a:lstStyle>
            <a:lvl1pPr indent="53847" lvl="0" marL="320040" rtl="0" algn="r">
              <a:spcBef>
                <a:spcPts val="0"/>
              </a:spcBef>
              <a:buClr>
                <a:srgbClr val="C3260C"/>
              </a:buClr>
              <a:buFont typeface="Georgia"/>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1" type="body"/>
          </p:nvPr>
        </p:nvSpPr>
        <p:spPr>
          <a:xfrm>
            <a:off x="1142999" y="731518"/>
            <a:ext cx="3346704" cy="3474719"/>
          </a:xfrm>
          <a:prstGeom prst="rect">
            <a:avLst/>
          </a:prstGeom>
          <a:noFill/>
          <a:ln>
            <a:noFill/>
          </a:ln>
        </p:spPr>
        <p:txBody>
          <a:bodyPr anchorCtr="0" anchor="t" bIns="91425" lIns="91425" rIns="91425" tIns="91425"/>
          <a:lstStyle>
            <a:lvl1pPr indent="-8890" lvl="0" marL="228600" rtl="0" algn="l">
              <a:spcBef>
                <a:spcPts val="440"/>
              </a:spcBef>
              <a:spcAft>
                <a:spcPts val="300"/>
              </a:spcAft>
              <a:buClr>
                <a:srgbClr val="C3260C"/>
              </a:buClr>
              <a:buFont typeface="Georgia"/>
              <a:buChar char="*"/>
              <a:defRPr/>
            </a:lvl1pPr>
            <a:lvl2pPr indent="-27940" lvl="1" marL="548640" rtl="0" algn="l">
              <a:spcBef>
                <a:spcPts val="400"/>
              </a:spcBef>
              <a:spcAft>
                <a:spcPts val="300"/>
              </a:spcAft>
              <a:buClr>
                <a:srgbClr val="C3260C"/>
              </a:buClr>
              <a:buFont typeface="Georgia"/>
              <a:buChar char="*"/>
              <a:defRPr/>
            </a:lvl2pPr>
            <a:lvl3pPr indent="-39370" lvl="2" marL="822960" rtl="0" algn="l">
              <a:spcBef>
                <a:spcPts val="360"/>
              </a:spcBef>
              <a:spcAft>
                <a:spcPts val="300"/>
              </a:spcAft>
              <a:buClr>
                <a:srgbClr val="C3260C"/>
              </a:buClr>
              <a:buFont typeface="Georgia"/>
              <a:buChar char="*"/>
              <a:defRPr/>
            </a:lvl3pPr>
            <a:lvl4pPr indent="-50800" lvl="3" marL="1097280" rtl="0" algn="l">
              <a:spcBef>
                <a:spcPts val="320"/>
              </a:spcBef>
              <a:spcAft>
                <a:spcPts val="300"/>
              </a:spcAft>
              <a:buClr>
                <a:srgbClr val="C3260C"/>
              </a:buClr>
              <a:buFont typeface="Georgia"/>
              <a:buChar char="*"/>
              <a:defRPr/>
            </a:lvl4pPr>
            <a:lvl5pPr indent="-67818" lvl="4" marL="1389888" rtl="0" algn="l">
              <a:spcBef>
                <a:spcPts val="280"/>
              </a:spcBef>
              <a:spcAft>
                <a:spcPts val="300"/>
              </a:spcAft>
              <a:buClr>
                <a:srgbClr val="C3260C"/>
              </a:buClr>
              <a:buFont typeface="Georgia"/>
              <a:buChar char="*"/>
              <a:defRPr/>
            </a:lvl5pPr>
            <a:lvl6pPr indent="-75437" lvl="5" marL="1664207" rtl="0" algn="l">
              <a:spcBef>
                <a:spcPts val="280"/>
              </a:spcBef>
              <a:spcAft>
                <a:spcPts val="300"/>
              </a:spcAft>
              <a:buClr>
                <a:srgbClr val="C3260C"/>
              </a:buClr>
              <a:buFont typeface="Georgia"/>
              <a:buChar char="*"/>
              <a:defRPr/>
            </a:lvl6pPr>
            <a:lvl7pPr indent="-72389" lvl="6" marL="1965960" rtl="0" algn="l">
              <a:spcBef>
                <a:spcPts val="280"/>
              </a:spcBef>
              <a:spcAft>
                <a:spcPts val="300"/>
              </a:spcAft>
              <a:buClr>
                <a:srgbClr val="C3260C"/>
              </a:buClr>
              <a:buFont typeface="Georgia"/>
              <a:buChar char="*"/>
              <a:defRPr/>
            </a:lvl7pPr>
            <a:lvl8pPr indent="-74929" lvl="7" marL="2286000" rtl="0" algn="l">
              <a:spcBef>
                <a:spcPts val="280"/>
              </a:spcBef>
              <a:spcAft>
                <a:spcPts val="300"/>
              </a:spcAft>
              <a:buClr>
                <a:srgbClr val="C3260C"/>
              </a:buClr>
              <a:buFont typeface="Georgia"/>
              <a:buChar char="*"/>
              <a:defRPr/>
            </a:lvl8pPr>
            <a:lvl9pPr indent="-71881" lvl="8" marL="2587752" rtl="0" algn="l">
              <a:spcBef>
                <a:spcPts val="280"/>
              </a:spcBef>
              <a:spcAft>
                <a:spcPts val="300"/>
              </a:spcAft>
              <a:buClr>
                <a:srgbClr val="C3260C"/>
              </a:buClr>
              <a:buFont typeface="Georgia"/>
              <a:buChar char="*"/>
              <a:defRPr/>
            </a:lvl9pPr>
          </a:lstStyle>
          <a:p/>
        </p:txBody>
      </p:sp>
      <p:sp>
        <p:nvSpPr>
          <p:cNvPr id="51" name="Shape 51"/>
          <p:cNvSpPr txBox="1"/>
          <p:nvPr>
            <p:ph idx="2" type="body"/>
          </p:nvPr>
        </p:nvSpPr>
        <p:spPr>
          <a:xfrm>
            <a:off x="4645151" y="731520"/>
            <a:ext cx="3346704" cy="3474719"/>
          </a:xfrm>
          <a:prstGeom prst="rect">
            <a:avLst/>
          </a:prstGeom>
          <a:noFill/>
          <a:ln>
            <a:noFill/>
          </a:ln>
        </p:spPr>
        <p:txBody>
          <a:bodyPr anchorCtr="0" anchor="t" bIns="91425" lIns="91425" rIns="91425" tIns="91425"/>
          <a:lstStyle>
            <a:lvl1pPr indent="-8890" lvl="0" marL="228600" rtl="0" algn="l">
              <a:spcBef>
                <a:spcPts val="440"/>
              </a:spcBef>
              <a:spcAft>
                <a:spcPts val="300"/>
              </a:spcAft>
              <a:buClr>
                <a:srgbClr val="C3260C"/>
              </a:buClr>
              <a:buFont typeface="Georgia"/>
              <a:buChar char="*"/>
              <a:defRPr/>
            </a:lvl1pPr>
            <a:lvl2pPr indent="-27940" lvl="1" marL="548640" rtl="0" algn="l">
              <a:spcBef>
                <a:spcPts val="400"/>
              </a:spcBef>
              <a:spcAft>
                <a:spcPts val="300"/>
              </a:spcAft>
              <a:buClr>
                <a:srgbClr val="C3260C"/>
              </a:buClr>
              <a:buFont typeface="Georgia"/>
              <a:buChar char="*"/>
              <a:defRPr/>
            </a:lvl2pPr>
            <a:lvl3pPr indent="-39370" lvl="2" marL="822960" rtl="0" algn="l">
              <a:spcBef>
                <a:spcPts val="360"/>
              </a:spcBef>
              <a:spcAft>
                <a:spcPts val="300"/>
              </a:spcAft>
              <a:buClr>
                <a:srgbClr val="C3260C"/>
              </a:buClr>
              <a:buFont typeface="Georgia"/>
              <a:buChar char="*"/>
              <a:defRPr/>
            </a:lvl3pPr>
            <a:lvl4pPr indent="-50800" lvl="3" marL="1097280" rtl="0" algn="l">
              <a:spcBef>
                <a:spcPts val="320"/>
              </a:spcBef>
              <a:spcAft>
                <a:spcPts val="300"/>
              </a:spcAft>
              <a:buClr>
                <a:srgbClr val="C3260C"/>
              </a:buClr>
              <a:buFont typeface="Georgia"/>
              <a:buChar char="*"/>
              <a:defRPr/>
            </a:lvl4pPr>
            <a:lvl5pPr indent="-67818" lvl="4" marL="1389888" rtl="0" algn="l">
              <a:spcBef>
                <a:spcPts val="280"/>
              </a:spcBef>
              <a:spcAft>
                <a:spcPts val="300"/>
              </a:spcAft>
              <a:buClr>
                <a:srgbClr val="C3260C"/>
              </a:buClr>
              <a:buFont typeface="Georgia"/>
              <a:buChar char="*"/>
              <a:defRPr/>
            </a:lvl5pPr>
            <a:lvl6pPr indent="-75437" lvl="5" marL="1664207" rtl="0" algn="l">
              <a:spcBef>
                <a:spcPts val="280"/>
              </a:spcBef>
              <a:spcAft>
                <a:spcPts val="300"/>
              </a:spcAft>
              <a:buClr>
                <a:srgbClr val="C3260C"/>
              </a:buClr>
              <a:buFont typeface="Georgia"/>
              <a:buChar char="*"/>
              <a:defRPr/>
            </a:lvl6pPr>
            <a:lvl7pPr indent="-72389" lvl="6" marL="1965960" rtl="0" algn="l">
              <a:spcBef>
                <a:spcPts val="280"/>
              </a:spcBef>
              <a:spcAft>
                <a:spcPts val="300"/>
              </a:spcAft>
              <a:buClr>
                <a:srgbClr val="C3260C"/>
              </a:buClr>
              <a:buFont typeface="Georgia"/>
              <a:buChar char="*"/>
              <a:defRPr/>
            </a:lvl7pPr>
            <a:lvl8pPr indent="-74929" lvl="7" marL="2286000" rtl="0" algn="l">
              <a:spcBef>
                <a:spcPts val="280"/>
              </a:spcBef>
              <a:spcAft>
                <a:spcPts val="300"/>
              </a:spcAft>
              <a:buClr>
                <a:srgbClr val="C3260C"/>
              </a:buClr>
              <a:buFont typeface="Georgia"/>
              <a:buChar char="*"/>
              <a:defRPr/>
            </a:lvl8pPr>
            <a:lvl9pPr indent="-71881" lvl="8" marL="2587752" rtl="0" algn="l">
              <a:spcBef>
                <a:spcPts val="280"/>
              </a:spcBef>
              <a:spcAft>
                <a:spcPts val="300"/>
              </a:spcAft>
              <a:buClr>
                <a:srgbClr val="C3260C"/>
              </a:buClr>
              <a:buFont typeface="Georgia"/>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 name="Shape 52"/>
        <p:cNvGrpSpPr/>
        <p:nvPr/>
      </p:nvGrpSpPr>
      <p:grpSpPr>
        <a:xfrm>
          <a:off x="0" y="0"/>
          <a:ext cx="0" cy="0"/>
          <a:chOff x="0" y="0"/>
          <a:chExt cx="0" cy="0"/>
        </a:xfrm>
      </p:grpSpPr>
      <p:sp>
        <p:nvSpPr>
          <p:cNvPr id="53" name="Shape 53"/>
          <p:cNvSpPr txBox="1"/>
          <p:nvPr>
            <p:ph idx="1" type="body"/>
          </p:nvPr>
        </p:nvSpPr>
        <p:spPr>
          <a:xfrm>
            <a:off x="1143000" y="731520"/>
            <a:ext cx="3346704" cy="639762"/>
          </a:xfrm>
          <a:prstGeom prst="rect">
            <a:avLst/>
          </a:prstGeom>
          <a:noFill/>
          <a:ln>
            <a:noFill/>
          </a:ln>
        </p:spPr>
        <p:txBody>
          <a:bodyPr anchorCtr="0" anchor="b" bIns="91425" lIns="91425" rIns="91425" tIns="91425"/>
          <a:lstStyle>
            <a:lvl1pPr indent="0" lvl="0" marL="0" rtl="0" algn="ctr">
              <a:spcBef>
                <a:spcPts val="0"/>
              </a:spcBef>
              <a:buClr>
                <a:schemeClr val="dk1"/>
              </a:buClr>
              <a:buFont typeface="Trebuchet MS"/>
              <a:buNone/>
              <a:defRPr/>
            </a:lvl1pPr>
            <a:lvl2pPr indent="0" lvl="1" marL="457200" rtl="0">
              <a:spcBef>
                <a:spcPts val="0"/>
              </a:spcBef>
              <a:buFont typeface="Trebuchet MS"/>
              <a:buNone/>
              <a:defRPr/>
            </a:lvl2pPr>
            <a:lvl3pPr indent="0" lvl="2" marL="914400" rtl="0">
              <a:spcBef>
                <a:spcPts val="0"/>
              </a:spcBef>
              <a:buFont typeface="Trebuchet MS"/>
              <a:buNone/>
              <a:defRPr/>
            </a:lvl3pPr>
            <a:lvl4pPr indent="0" lvl="3" marL="1371600" rtl="0">
              <a:spcBef>
                <a:spcPts val="0"/>
              </a:spcBef>
              <a:buFont typeface="Trebuchet MS"/>
              <a:buNone/>
              <a:defRPr/>
            </a:lvl4pPr>
            <a:lvl5pPr indent="0" lvl="4" marL="1828800" rtl="0">
              <a:spcBef>
                <a:spcPts val="0"/>
              </a:spcBef>
              <a:buFont typeface="Trebuchet MS"/>
              <a:buNone/>
              <a:defRPr/>
            </a:lvl5pPr>
            <a:lvl6pPr indent="0" lvl="5" marL="2286000" rtl="0">
              <a:spcBef>
                <a:spcPts val="0"/>
              </a:spcBef>
              <a:buFont typeface="Trebuchet MS"/>
              <a:buNone/>
              <a:defRPr/>
            </a:lvl6pPr>
            <a:lvl7pPr indent="0" lvl="6" marL="2743200" rtl="0">
              <a:spcBef>
                <a:spcPts val="0"/>
              </a:spcBef>
              <a:buFont typeface="Trebuchet MS"/>
              <a:buNone/>
              <a:defRPr/>
            </a:lvl7pPr>
            <a:lvl8pPr indent="0" lvl="7" marL="3200400" rtl="0">
              <a:spcBef>
                <a:spcPts val="0"/>
              </a:spcBef>
              <a:buFont typeface="Trebuchet MS"/>
              <a:buNone/>
              <a:defRPr/>
            </a:lvl8pPr>
            <a:lvl9pPr indent="0" lvl="8" marL="3657600" rtl="0">
              <a:spcBef>
                <a:spcPts val="0"/>
              </a:spcBef>
              <a:buFont typeface="Trebuchet MS"/>
              <a:buNone/>
              <a:defRPr/>
            </a:lvl9pPr>
          </a:lstStyle>
          <a:p/>
        </p:txBody>
      </p:sp>
      <p:sp>
        <p:nvSpPr>
          <p:cNvPr id="54" name="Shape 54"/>
          <p:cNvSpPr txBox="1"/>
          <p:nvPr>
            <p:ph idx="2" type="body"/>
          </p:nvPr>
        </p:nvSpPr>
        <p:spPr>
          <a:xfrm>
            <a:off x="1156446" y="1400326"/>
            <a:ext cx="3346704" cy="27431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3" type="body"/>
          </p:nvPr>
        </p:nvSpPr>
        <p:spPr>
          <a:xfrm>
            <a:off x="4647301" y="731520"/>
            <a:ext cx="3346704" cy="639762"/>
          </a:xfrm>
          <a:prstGeom prst="rect">
            <a:avLst/>
          </a:prstGeom>
          <a:noFill/>
          <a:ln>
            <a:noFill/>
          </a:ln>
        </p:spPr>
        <p:txBody>
          <a:bodyPr anchorCtr="0" anchor="b" bIns="91425" lIns="91425" rIns="91425" tIns="91425"/>
          <a:lstStyle>
            <a:lvl1pPr indent="0" lvl="0" marL="0" rtl="0" algn="ctr">
              <a:spcBef>
                <a:spcPts val="0"/>
              </a:spcBef>
              <a:buClr>
                <a:schemeClr val="dk1"/>
              </a:buClr>
              <a:buFont typeface="Trebuchet MS"/>
              <a:buNone/>
              <a:defRPr/>
            </a:lvl1pPr>
            <a:lvl2pPr indent="0" lvl="1" marL="457200" rtl="0">
              <a:spcBef>
                <a:spcPts val="0"/>
              </a:spcBef>
              <a:buFont typeface="Trebuchet MS"/>
              <a:buNone/>
              <a:defRPr/>
            </a:lvl2pPr>
            <a:lvl3pPr indent="0" lvl="2" marL="914400" rtl="0">
              <a:spcBef>
                <a:spcPts val="0"/>
              </a:spcBef>
              <a:buFont typeface="Trebuchet MS"/>
              <a:buNone/>
              <a:defRPr/>
            </a:lvl3pPr>
            <a:lvl4pPr indent="0" lvl="3" marL="1371600" rtl="0">
              <a:spcBef>
                <a:spcPts val="0"/>
              </a:spcBef>
              <a:buFont typeface="Trebuchet MS"/>
              <a:buNone/>
              <a:defRPr/>
            </a:lvl4pPr>
            <a:lvl5pPr indent="0" lvl="4" marL="1828800" rtl="0">
              <a:spcBef>
                <a:spcPts val="0"/>
              </a:spcBef>
              <a:buFont typeface="Trebuchet MS"/>
              <a:buNone/>
              <a:defRPr/>
            </a:lvl5pPr>
            <a:lvl6pPr indent="0" lvl="5" marL="2286000" rtl="0">
              <a:spcBef>
                <a:spcPts val="0"/>
              </a:spcBef>
              <a:buFont typeface="Trebuchet MS"/>
              <a:buNone/>
              <a:defRPr/>
            </a:lvl6pPr>
            <a:lvl7pPr indent="0" lvl="6" marL="2743200" rtl="0">
              <a:spcBef>
                <a:spcPts val="0"/>
              </a:spcBef>
              <a:buFont typeface="Trebuchet MS"/>
              <a:buNone/>
              <a:defRPr/>
            </a:lvl7pPr>
            <a:lvl8pPr indent="0" lvl="7" marL="3200400" rtl="0">
              <a:spcBef>
                <a:spcPts val="0"/>
              </a:spcBef>
              <a:buFont typeface="Trebuchet MS"/>
              <a:buNone/>
              <a:defRPr/>
            </a:lvl8pPr>
            <a:lvl9pPr indent="0" lvl="8" marL="3657600" rtl="0">
              <a:spcBef>
                <a:spcPts val="0"/>
              </a:spcBef>
              <a:buFont typeface="Trebuchet MS"/>
              <a:buNone/>
              <a:defRPr/>
            </a:lvl9pPr>
          </a:lstStyle>
          <a:p/>
        </p:txBody>
      </p:sp>
      <p:sp>
        <p:nvSpPr>
          <p:cNvPr id="56" name="Shape 56"/>
          <p:cNvSpPr txBox="1"/>
          <p:nvPr>
            <p:ph idx="4" type="body"/>
          </p:nvPr>
        </p:nvSpPr>
        <p:spPr>
          <a:xfrm>
            <a:off x="4645025" y="1399032"/>
            <a:ext cx="3346704" cy="27431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60" name="Shape 60"/>
          <p:cNvSpPr txBox="1"/>
          <p:nvPr>
            <p:ph type="title"/>
          </p:nvPr>
        </p:nvSpPr>
        <p:spPr>
          <a:xfrm>
            <a:off x="1793289" y="4372167"/>
            <a:ext cx="6512510" cy="1143000"/>
          </a:xfrm>
          <a:prstGeom prst="rect">
            <a:avLst/>
          </a:prstGeom>
          <a:noFill/>
          <a:ln>
            <a:noFill/>
          </a:ln>
        </p:spPr>
        <p:txBody>
          <a:bodyPr anchorCtr="0" anchor="t" bIns="91425" lIns="91425" rIns="91425" tIns="91425"/>
          <a:lstStyle>
            <a:lvl1pPr indent="53847" lvl="0" marL="320040" rtl="0" algn="r">
              <a:spcBef>
                <a:spcPts val="0"/>
              </a:spcBef>
              <a:buClr>
                <a:srgbClr val="C3260C"/>
              </a:buClr>
              <a:buFont typeface="Georgia"/>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793289" y="4372167"/>
            <a:ext cx="6512510" cy="1143000"/>
          </a:xfrm>
          <a:prstGeom prst="rect">
            <a:avLst/>
          </a:prstGeom>
          <a:noFill/>
          <a:ln>
            <a:noFill/>
          </a:ln>
        </p:spPr>
        <p:txBody>
          <a:bodyPr anchorCtr="0" anchor="t" bIns="91425" lIns="91425" rIns="91425" tIns="91425"/>
          <a:lstStyle>
            <a:lvl1pPr indent="53847" lvl="0" marL="320040" rtl="0" algn="r">
              <a:spcBef>
                <a:spcPts val="0"/>
              </a:spcBef>
              <a:buClr>
                <a:srgbClr val="C3260C"/>
              </a:buClr>
              <a:buFont typeface="Georgia"/>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5" name="Shape 65"/>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8" name="Shape 68"/>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txBox="1"/>
          <p:nvPr>
            <p:ph type="title"/>
          </p:nvPr>
        </p:nvSpPr>
        <p:spPr>
          <a:xfrm>
            <a:off x="839095" y="2209800"/>
            <a:ext cx="3636085" cy="1258493"/>
          </a:xfrm>
          <a:prstGeom prst="rect">
            <a:avLst/>
          </a:prstGeom>
          <a:noFill/>
          <a:ln>
            <a:noFill/>
          </a:ln>
        </p:spPr>
        <p:txBody>
          <a:bodyPr anchorCtr="0" anchor="b" bIns="91425" lIns="91425" rIns="91425" tIns="91425"/>
          <a:lstStyle>
            <a:lvl1pPr indent="-228600" lvl="0" marL="22860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a:off x="4593514" y="731520"/>
            <a:ext cx="4017085" cy="489472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1075765" y="3497801"/>
            <a:ext cx="3388659" cy="213951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0" lvl="1" marL="457200" rtl="0">
              <a:spcBef>
                <a:spcPts val="0"/>
              </a:spcBef>
              <a:buFont typeface="Trebuchet MS"/>
              <a:buNone/>
              <a:defRPr/>
            </a:lvl2pPr>
            <a:lvl3pPr indent="0" lvl="2" marL="914400" rtl="0">
              <a:spcBef>
                <a:spcPts val="0"/>
              </a:spcBef>
              <a:buFont typeface="Trebuchet MS"/>
              <a:buNone/>
              <a:defRPr/>
            </a:lvl3pPr>
            <a:lvl4pPr indent="0" lvl="3" marL="1371600" rtl="0">
              <a:spcBef>
                <a:spcPts val="0"/>
              </a:spcBef>
              <a:buFont typeface="Trebuchet MS"/>
              <a:buNone/>
              <a:defRPr/>
            </a:lvl4pPr>
            <a:lvl5pPr indent="0" lvl="4" marL="1828800" rtl="0">
              <a:spcBef>
                <a:spcPts val="0"/>
              </a:spcBef>
              <a:buFont typeface="Trebuchet MS"/>
              <a:buNone/>
              <a:defRPr/>
            </a:lvl5pPr>
            <a:lvl6pPr indent="0" lvl="5" marL="2286000" rtl="0">
              <a:spcBef>
                <a:spcPts val="0"/>
              </a:spcBef>
              <a:buFont typeface="Trebuchet MS"/>
              <a:buNone/>
              <a:defRPr/>
            </a:lvl6pPr>
            <a:lvl7pPr indent="0" lvl="6" marL="2743200" rtl="0">
              <a:spcBef>
                <a:spcPts val="0"/>
              </a:spcBef>
              <a:buFont typeface="Trebuchet MS"/>
              <a:buNone/>
              <a:defRPr/>
            </a:lvl7pPr>
            <a:lvl8pPr indent="0" lvl="7" marL="3200400" rtl="0">
              <a:spcBef>
                <a:spcPts val="0"/>
              </a:spcBef>
              <a:buFont typeface="Trebuchet MS"/>
              <a:buNone/>
              <a:defRPr/>
            </a:lvl8pPr>
            <a:lvl9pPr indent="0" lvl="8" marL="3657600" rtl="0">
              <a:spcBef>
                <a:spcPts val="0"/>
              </a:spcBef>
              <a:buFont typeface="Trebuchet MS"/>
              <a:buNone/>
              <a:defRPr/>
            </a:lvl9pPr>
          </a:lstStyle>
          <a:p/>
        </p:txBody>
      </p:sp>
      <p:sp>
        <p:nvSpPr>
          <p:cNvPr id="74" name="Shape 74"/>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5" name="Shape 75"/>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7" name="Shape 77"/>
        <p:cNvGrpSpPr/>
        <p:nvPr/>
      </p:nvGrpSpPr>
      <p:grpSpPr>
        <a:xfrm>
          <a:off x="0" y="0"/>
          <a:ext cx="0" cy="0"/>
          <a:chOff x="0" y="0"/>
          <a:chExt cx="0" cy="0"/>
        </a:xfrm>
      </p:grpSpPr>
      <p:sp>
        <p:nvSpPr>
          <p:cNvPr id="78" name="Shape 78"/>
          <p:cNvSpPr/>
          <p:nvPr/>
        </p:nvSpPr>
        <p:spPr>
          <a:xfrm>
            <a:off x="0" y="3866919"/>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79" name="Shape 79"/>
          <p:cNvSpPr/>
          <p:nvPr/>
        </p:nvSpPr>
        <p:spPr>
          <a:xfrm>
            <a:off x="0" y="0"/>
            <a:ext cx="9144000" cy="3866919"/>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80" name="Shape 80"/>
          <p:cNvSpPr/>
          <p:nvPr/>
        </p:nvSpPr>
        <p:spPr>
          <a:xfrm>
            <a:off x="0" y="2652310"/>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81" name="Shape 81"/>
          <p:cNvSpPr/>
          <p:nvPr/>
        </p:nvSpPr>
        <p:spPr>
          <a:xfrm>
            <a:off x="0" y="1600200"/>
            <a:ext cx="9144000" cy="5105399"/>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82" name="Shape 82"/>
          <p:cNvSpPr/>
          <p:nvPr>
            <p:ph idx="2" type="pic"/>
          </p:nvPr>
        </p:nvSpPr>
        <p:spPr>
          <a:xfrm>
            <a:off x="4475175" y="1143000"/>
            <a:ext cx="4114800" cy="3127805"/>
          </a:xfrm>
          <a:prstGeom prst="roundRect">
            <a:avLst>
              <a:gd fmla="val 4230" name="adj"/>
            </a:avLst>
          </a:prstGeom>
          <a:solidFill>
            <a:srgbClr val="8BC9F7"/>
          </a:solidFill>
          <a:ln>
            <a:noFill/>
          </a:ln>
        </p:spPr>
        <p:txBody>
          <a:bodyPr anchorCtr="0" anchor="ctr" bIns="91425" lIns="91425" rIns="91425" tIns="91425"/>
          <a:lstStyle>
            <a:lvl1pPr indent="0" lvl="0" marL="0" marR="0" rtl="0" algn="ctr">
              <a:spcBef>
                <a:spcPts val="0"/>
              </a:spcBef>
              <a:buClr>
                <a:srgbClr val="7F7F7F"/>
              </a:buClr>
              <a:buFont typeface="Trebuchet MS"/>
              <a:buNone/>
              <a:defRPr/>
            </a:lvl1pPr>
            <a:lvl2pPr indent="0" lvl="1" marL="457200" marR="0" rtl="0" algn="l">
              <a:spcBef>
                <a:spcPts val="0"/>
              </a:spcBef>
              <a:buClr>
                <a:schemeClr val="dk1"/>
              </a:buClr>
              <a:buFont typeface="Trebuchet MS"/>
              <a:buNone/>
              <a:defRPr/>
            </a:lvl2pPr>
            <a:lvl3pPr indent="0" lvl="2" marL="914400" marR="0" rtl="0" algn="l">
              <a:spcBef>
                <a:spcPts val="0"/>
              </a:spcBef>
              <a:buClr>
                <a:schemeClr val="dk1"/>
              </a:buClr>
              <a:buFont typeface="Trebuchet MS"/>
              <a:buNone/>
              <a:defRPr/>
            </a:lvl3pPr>
            <a:lvl4pPr indent="0" lvl="3" marL="1371600" marR="0" rtl="0" algn="l">
              <a:spcBef>
                <a:spcPts val="0"/>
              </a:spcBef>
              <a:buClr>
                <a:schemeClr val="dk1"/>
              </a:buClr>
              <a:buFont typeface="Trebuchet MS"/>
              <a:buNone/>
              <a:defRPr/>
            </a:lvl4pPr>
            <a:lvl5pPr indent="0" lvl="4" marL="1828800" marR="0" rtl="0" algn="l">
              <a:spcBef>
                <a:spcPts val="0"/>
              </a:spcBef>
              <a:buClr>
                <a:schemeClr val="dk1"/>
              </a:buClr>
              <a:buFont typeface="Trebuchet MS"/>
              <a:buNone/>
              <a:defRPr/>
            </a:lvl5pPr>
            <a:lvl6pPr indent="0" lvl="5" marL="2286000" marR="0" rtl="0" algn="l">
              <a:spcBef>
                <a:spcPts val="0"/>
              </a:spcBef>
              <a:buClr>
                <a:schemeClr val="dk1"/>
              </a:buClr>
              <a:buFont typeface="Trebuchet MS"/>
              <a:buNone/>
              <a:defRPr/>
            </a:lvl6pPr>
            <a:lvl7pPr indent="0" lvl="6" marL="2743200" marR="0" rtl="0" algn="l">
              <a:spcBef>
                <a:spcPts val="0"/>
              </a:spcBef>
              <a:buClr>
                <a:schemeClr val="dk1"/>
              </a:buClr>
              <a:buFont typeface="Trebuchet MS"/>
              <a:buNone/>
              <a:defRPr/>
            </a:lvl7pPr>
            <a:lvl8pPr indent="0" lvl="7" marL="3200400" marR="0" rtl="0" algn="l">
              <a:spcBef>
                <a:spcPts val="0"/>
              </a:spcBef>
              <a:buClr>
                <a:schemeClr val="dk1"/>
              </a:buClr>
              <a:buFont typeface="Trebuchet MS"/>
              <a:buNone/>
              <a:defRPr/>
            </a:lvl8pPr>
            <a:lvl9pPr indent="0" lvl="8" marL="3657600" marR="0" rtl="0" algn="l">
              <a:spcBef>
                <a:spcPts val="0"/>
              </a:spcBef>
              <a:buClr>
                <a:schemeClr val="dk1"/>
              </a:buClr>
              <a:buFont typeface="Trebuchet MS"/>
              <a:buNone/>
              <a:defRPr/>
            </a:lvl9pPr>
          </a:lstStyle>
          <a:p/>
        </p:txBody>
      </p:sp>
      <p:sp>
        <p:nvSpPr>
          <p:cNvPr id="83" name="Shape 83"/>
          <p:cNvSpPr txBox="1"/>
          <p:nvPr>
            <p:ph idx="1" type="body"/>
          </p:nvPr>
        </p:nvSpPr>
        <p:spPr>
          <a:xfrm>
            <a:off x="877887" y="1010486"/>
            <a:ext cx="3694113" cy="2163020"/>
          </a:xfrm>
          <a:prstGeom prst="rect">
            <a:avLst/>
          </a:prstGeom>
          <a:noFill/>
          <a:ln>
            <a:noFill/>
          </a:ln>
        </p:spPr>
        <p:txBody>
          <a:bodyPr anchorCtr="0" anchor="b" bIns="91425" lIns="91425" rIns="91425" tIns="91425"/>
          <a:lstStyle>
            <a:lvl1pPr indent="-81279" lvl="0" marL="182880" rtl="0">
              <a:spcBef>
                <a:spcPts val="0"/>
              </a:spcBef>
              <a:buFont typeface="Georgia"/>
              <a:buChar char="*"/>
              <a:defRPr/>
            </a:lvl1pPr>
            <a:lvl2pPr indent="0" lvl="1" marL="457200" rtl="0">
              <a:spcBef>
                <a:spcPts val="0"/>
              </a:spcBef>
              <a:buFont typeface="Trebuchet MS"/>
              <a:buNone/>
              <a:defRPr/>
            </a:lvl2pPr>
            <a:lvl3pPr indent="0" lvl="2" marL="914400" rtl="0">
              <a:spcBef>
                <a:spcPts val="0"/>
              </a:spcBef>
              <a:buFont typeface="Trebuchet MS"/>
              <a:buNone/>
              <a:defRPr/>
            </a:lvl3pPr>
            <a:lvl4pPr indent="0" lvl="3" marL="1371600" rtl="0">
              <a:spcBef>
                <a:spcPts val="0"/>
              </a:spcBef>
              <a:buFont typeface="Trebuchet MS"/>
              <a:buNone/>
              <a:defRPr/>
            </a:lvl4pPr>
            <a:lvl5pPr indent="0" lvl="4" marL="1828800" rtl="0">
              <a:spcBef>
                <a:spcPts val="0"/>
              </a:spcBef>
              <a:buFont typeface="Trebuchet MS"/>
              <a:buNone/>
              <a:defRPr/>
            </a:lvl5pPr>
            <a:lvl6pPr indent="0" lvl="5" marL="2286000" rtl="0">
              <a:spcBef>
                <a:spcPts val="0"/>
              </a:spcBef>
              <a:buFont typeface="Trebuchet MS"/>
              <a:buNone/>
              <a:defRPr/>
            </a:lvl6pPr>
            <a:lvl7pPr indent="0" lvl="6" marL="2743200" rtl="0">
              <a:spcBef>
                <a:spcPts val="0"/>
              </a:spcBef>
              <a:buFont typeface="Trebuchet MS"/>
              <a:buNone/>
              <a:defRPr/>
            </a:lvl7pPr>
            <a:lvl8pPr indent="0" lvl="7" marL="3200400" rtl="0">
              <a:spcBef>
                <a:spcPts val="0"/>
              </a:spcBef>
              <a:buFont typeface="Trebuchet MS"/>
              <a:buNone/>
              <a:defRPr/>
            </a:lvl8pPr>
            <a:lvl9pPr indent="0" lvl="8" marL="3657600" rtl="0">
              <a:spcBef>
                <a:spcPts val="0"/>
              </a:spcBef>
              <a:buFont typeface="Trebuchet MS"/>
              <a:buNone/>
              <a:defRPr/>
            </a:lvl9pPr>
          </a:lstStyle>
          <a:p/>
        </p:txBody>
      </p:sp>
      <p:sp>
        <p:nvSpPr>
          <p:cNvPr id="84" name="Shape 84"/>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5" name="Shape 85"/>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6" name="Shape 86"/>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87" name="Shape 87"/>
          <p:cNvSpPr txBox="1"/>
          <p:nvPr>
            <p:ph type="title"/>
          </p:nvPr>
        </p:nvSpPr>
        <p:spPr>
          <a:xfrm>
            <a:off x="727268" y="4464421"/>
            <a:ext cx="6383538" cy="11430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A7D9FF"/>
            </a:gs>
            <a:gs pos="60000">
              <a:srgbClr val="FFFFFF"/>
            </a:gs>
            <a:gs pos="100000">
              <a:srgbClr val="69BDFC"/>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11" name="Shape 11"/>
          <p:cNvSpPr/>
          <p:nvPr/>
        </p:nvSpPr>
        <p:spPr>
          <a:xfrm>
            <a:off x="0" y="0"/>
            <a:ext cx="9144000" cy="5105399"/>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12" name="Shape 12"/>
          <p:cNvSpPr/>
          <p:nvPr/>
        </p:nvSpPr>
        <p:spPr>
          <a:xfrm>
            <a:off x="0" y="3768303"/>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13" name="Shape 13"/>
          <p:cNvSpPr/>
          <p:nvPr/>
        </p:nvSpPr>
        <p:spPr>
          <a:xfrm>
            <a:off x="0" y="1600200"/>
            <a:ext cx="9144000" cy="5105399"/>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rebuchet MS"/>
              <a:ea typeface="Trebuchet MS"/>
              <a:cs typeface="Trebuchet MS"/>
              <a:sym typeface="Trebuchet MS"/>
            </a:endParaRPr>
          </a:p>
        </p:txBody>
      </p:sp>
      <p:sp>
        <p:nvSpPr>
          <p:cNvPr id="14" name="Shape 14"/>
          <p:cNvSpPr txBox="1"/>
          <p:nvPr>
            <p:ph type="title"/>
          </p:nvPr>
        </p:nvSpPr>
        <p:spPr>
          <a:xfrm>
            <a:off x="1793289" y="4372167"/>
            <a:ext cx="6512510" cy="1143000"/>
          </a:xfrm>
          <a:prstGeom prst="rect">
            <a:avLst/>
          </a:prstGeom>
          <a:noFill/>
          <a:ln>
            <a:noFill/>
          </a:ln>
        </p:spPr>
        <p:txBody>
          <a:bodyPr anchorCtr="0" anchor="t" bIns="91425" lIns="91425" rIns="91425" tIns="91425"/>
          <a:lstStyle>
            <a:lvl1pPr indent="53847" lvl="0" marL="320040" marR="0" rtl="0" algn="r">
              <a:spcBef>
                <a:spcPts val="0"/>
              </a:spcBef>
              <a:buClr>
                <a:srgbClr val="C3260C"/>
              </a:buClr>
              <a:buFont typeface="Georgia"/>
              <a:buChar char="*"/>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5" name="Shape 15"/>
          <p:cNvSpPr txBox="1"/>
          <p:nvPr>
            <p:ph idx="1" type="body"/>
          </p:nvPr>
        </p:nvSpPr>
        <p:spPr>
          <a:xfrm>
            <a:off x="1143000" y="732260"/>
            <a:ext cx="6400799" cy="3474719"/>
          </a:xfrm>
          <a:prstGeom prst="rect">
            <a:avLst/>
          </a:prstGeom>
          <a:noFill/>
          <a:ln>
            <a:noFill/>
          </a:ln>
        </p:spPr>
        <p:txBody>
          <a:bodyPr anchorCtr="0" anchor="t" bIns="91425" lIns="91425" rIns="91425" tIns="91425"/>
          <a:lstStyle>
            <a:lvl1pPr indent="-8890" lvl="0" marL="228600" marR="0" rtl="0" algn="l">
              <a:spcBef>
                <a:spcPts val="440"/>
              </a:spcBef>
              <a:spcAft>
                <a:spcPts val="300"/>
              </a:spcAft>
              <a:buClr>
                <a:srgbClr val="C3260C"/>
              </a:buClr>
              <a:buFont typeface="Georgia"/>
              <a:buChar char="*"/>
              <a:defRPr/>
            </a:lvl1pPr>
            <a:lvl2pPr indent="-27940" lvl="1" marL="548640" marR="0" rtl="0" algn="l">
              <a:spcBef>
                <a:spcPts val="400"/>
              </a:spcBef>
              <a:spcAft>
                <a:spcPts val="300"/>
              </a:spcAft>
              <a:buClr>
                <a:srgbClr val="C3260C"/>
              </a:buClr>
              <a:buFont typeface="Georgia"/>
              <a:buChar char="*"/>
              <a:defRPr/>
            </a:lvl2pPr>
            <a:lvl3pPr indent="-39370" lvl="2" marL="822960" marR="0" rtl="0" algn="l">
              <a:spcBef>
                <a:spcPts val="360"/>
              </a:spcBef>
              <a:spcAft>
                <a:spcPts val="300"/>
              </a:spcAft>
              <a:buClr>
                <a:srgbClr val="C3260C"/>
              </a:buClr>
              <a:buFont typeface="Georgia"/>
              <a:buChar char="*"/>
              <a:defRPr/>
            </a:lvl3pPr>
            <a:lvl4pPr indent="-50800" lvl="3" marL="1097280" marR="0" rtl="0" algn="l">
              <a:spcBef>
                <a:spcPts val="320"/>
              </a:spcBef>
              <a:spcAft>
                <a:spcPts val="300"/>
              </a:spcAft>
              <a:buClr>
                <a:srgbClr val="C3260C"/>
              </a:buClr>
              <a:buFont typeface="Georgia"/>
              <a:buChar char="*"/>
              <a:defRPr/>
            </a:lvl4pPr>
            <a:lvl5pPr indent="-67818" lvl="4" marL="1389888" marR="0" rtl="0" algn="l">
              <a:spcBef>
                <a:spcPts val="280"/>
              </a:spcBef>
              <a:spcAft>
                <a:spcPts val="300"/>
              </a:spcAft>
              <a:buClr>
                <a:srgbClr val="C3260C"/>
              </a:buClr>
              <a:buFont typeface="Georgia"/>
              <a:buChar char="*"/>
              <a:defRPr/>
            </a:lvl5pPr>
            <a:lvl6pPr indent="-75437" lvl="5" marL="1664207" marR="0" rtl="0" algn="l">
              <a:spcBef>
                <a:spcPts val="280"/>
              </a:spcBef>
              <a:spcAft>
                <a:spcPts val="300"/>
              </a:spcAft>
              <a:buClr>
                <a:srgbClr val="C3260C"/>
              </a:buClr>
              <a:buFont typeface="Georgia"/>
              <a:buChar char="*"/>
              <a:defRPr/>
            </a:lvl6pPr>
            <a:lvl7pPr indent="-72389" lvl="6" marL="1965960" marR="0" rtl="0" algn="l">
              <a:spcBef>
                <a:spcPts val="280"/>
              </a:spcBef>
              <a:spcAft>
                <a:spcPts val="300"/>
              </a:spcAft>
              <a:buClr>
                <a:srgbClr val="C3260C"/>
              </a:buClr>
              <a:buFont typeface="Georgia"/>
              <a:buChar char="*"/>
              <a:defRPr/>
            </a:lvl7pPr>
            <a:lvl8pPr indent="-74929" lvl="7" marL="2286000" marR="0" rtl="0" algn="l">
              <a:spcBef>
                <a:spcPts val="280"/>
              </a:spcBef>
              <a:spcAft>
                <a:spcPts val="300"/>
              </a:spcAft>
              <a:buClr>
                <a:srgbClr val="C3260C"/>
              </a:buClr>
              <a:buFont typeface="Georgia"/>
              <a:buChar char="*"/>
              <a:defRPr/>
            </a:lvl8pPr>
            <a:lvl9pPr indent="-71881" lvl="8" marL="2587752" marR="0" rtl="0" algn="l">
              <a:spcBef>
                <a:spcPts val="280"/>
              </a:spcBef>
              <a:spcAft>
                <a:spcPts val="300"/>
              </a:spcAft>
              <a:buClr>
                <a:srgbClr val="C3260C"/>
              </a:buClr>
              <a:buFont typeface="Georgia"/>
              <a:buChar char="*"/>
              <a:defRPr/>
            </a:lvl9pPr>
          </a:lstStyle>
          <a:p/>
        </p:txBody>
      </p:sp>
      <p:sp>
        <p:nvSpPr>
          <p:cNvPr id="16" name="Shape 16"/>
          <p:cNvSpPr txBox="1"/>
          <p:nvPr>
            <p:ph idx="10" type="dt"/>
          </p:nvPr>
        </p:nvSpPr>
        <p:spPr>
          <a:xfrm>
            <a:off x="6172200" y="6172200"/>
            <a:ext cx="2514599"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7" name="Shape 17"/>
          <p:cNvSpPr txBox="1"/>
          <p:nvPr>
            <p:ph idx="11" type="ftr"/>
          </p:nvPr>
        </p:nvSpPr>
        <p:spPr>
          <a:xfrm>
            <a:off x="457199" y="6172200"/>
            <a:ext cx="33528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 name="Shape 18"/>
          <p:cNvSpPr txBox="1"/>
          <p:nvPr>
            <p:ph idx="12" type="sldNum"/>
          </p:nvPr>
        </p:nvSpPr>
        <p:spPr>
          <a:xfrm>
            <a:off x="3810000" y="6172200"/>
            <a:ext cx="1828800" cy="365125"/>
          </a:xfrm>
          <a:prstGeom prst="rect">
            <a:avLst/>
          </a:prstGeom>
          <a:noFill/>
          <a:ln>
            <a:noFill/>
          </a:ln>
        </p:spPr>
        <p:txBody>
          <a:bodyPr anchorCtr="0" anchor="ctr" bIns="91425" lIns="91425" rIns="91425" tIns="91425">
            <a:noAutofit/>
          </a:bodyPr>
          <a:lstStyle/>
          <a:p>
            <a:pPr indent="0" lvl="0" marL="0" marR="0" rtl="0" algn="ct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0.jpg"/><Relationship Id="rId5" Type="http://schemas.openxmlformats.org/officeDocument/2006/relationships/image" Target="../media/image03.jpg"/><Relationship Id="rId6"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jpg"/><Relationship Id="rId4"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838200" y="1295400"/>
            <a:ext cx="7175351" cy="1793167"/>
          </a:xfrm>
          <a:prstGeom prst="rect">
            <a:avLst/>
          </a:prstGeom>
          <a:noFill/>
          <a:ln>
            <a:noFill/>
          </a:ln>
        </p:spPr>
        <p:txBody>
          <a:bodyPr anchorCtr="0" anchor="t" bIns="45700" lIns="91425" rIns="91425" tIns="45700">
            <a:noAutofit/>
          </a:bodyPr>
          <a:lstStyle/>
          <a:p>
            <a:pPr indent="-462280" lvl="0" marL="640080" marR="0" rtl="0" algn="ctr">
              <a:spcBef>
                <a:spcPts val="0"/>
              </a:spcBef>
              <a:buClr>
                <a:srgbClr val="C3260C"/>
              </a:buClr>
              <a:buSzPct val="128000"/>
              <a:buFont typeface="Georgia"/>
              <a:buChar char="*"/>
            </a:pPr>
            <a:r>
              <a:rPr b="1" i="0" lang="en-US" sz="5400" u="none" cap="none" strike="noStrike">
                <a:solidFill>
                  <a:schemeClr val="dk1"/>
                </a:solidFill>
                <a:latin typeface="Trebuchet MS"/>
                <a:ea typeface="Trebuchet MS"/>
                <a:cs typeface="Trebuchet MS"/>
                <a:sym typeface="Trebuchet MS"/>
              </a:rPr>
              <a:t>GT Bookswap</a:t>
            </a:r>
            <a:br>
              <a:rPr b="1" i="0" lang="en-US" sz="5400" u="none" cap="none" strike="noStrike">
                <a:solidFill>
                  <a:schemeClr val="dk1"/>
                </a:solidFill>
                <a:latin typeface="Trebuchet MS"/>
                <a:ea typeface="Trebuchet MS"/>
                <a:cs typeface="Trebuchet MS"/>
                <a:sym typeface="Trebuchet MS"/>
              </a:rPr>
            </a:br>
            <a:br>
              <a:rPr b="1" i="0" lang="en-US" sz="5400" u="none" cap="none" strike="noStrike">
                <a:solidFill>
                  <a:schemeClr val="dk1"/>
                </a:solidFill>
                <a:latin typeface="Trebuchet MS"/>
                <a:ea typeface="Trebuchet MS"/>
                <a:cs typeface="Trebuchet MS"/>
                <a:sym typeface="Trebuchet MS"/>
              </a:rPr>
            </a:br>
            <a:r>
              <a:rPr b="1" i="0" lang="en-US" sz="3000" u="none" cap="none" strike="noStrike">
                <a:solidFill>
                  <a:schemeClr val="dk1"/>
                </a:solidFill>
                <a:latin typeface="Trebuchet MS"/>
                <a:ea typeface="Trebuchet MS"/>
                <a:cs typeface="Trebuchet MS"/>
                <a:sym typeface="Trebuchet MS"/>
              </a:rPr>
              <a:t>Group 44: BongBong</a:t>
            </a:r>
            <a:br>
              <a:rPr b="1" i="0" lang="en-US" sz="3000" u="none" cap="none" strike="noStrike">
                <a:solidFill>
                  <a:schemeClr val="dk1"/>
                </a:solidFill>
                <a:latin typeface="Trebuchet MS"/>
                <a:ea typeface="Trebuchet MS"/>
                <a:cs typeface="Trebuchet MS"/>
                <a:sym typeface="Trebuchet MS"/>
              </a:rPr>
            </a:br>
            <a:r>
              <a:rPr b="0" i="0" lang="en-US" sz="3000" u="none" cap="none" strike="noStrike">
                <a:solidFill>
                  <a:schemeClr val="dk1"/>
                </a:solidFill>
                <a:latin typeface="Trebuchet MS"/>
                <a:ea typeface="Trebuchet MS"/>
                <a:cs typeface="Trebuchet MS"/>
                <a:sym typeface="Trebuchet MS"/>
              </a:rPr>
              <a:t>Bongsu Kim		Gu Young Chung</a:t>
            </a:r>
            <a:br>
              <a:rPr b="0" i="0" lang="en-US" sz="3000" u="none" cap="none" strike="noStrike">
                <a:solidFill>
                  <a:schemeClr val="dk1"/>
                </a:solidFill>
                <a:latin typeface="Trebuchet MS"/>
                <a:ea typeface="Trebuchet MS"/>
                <a:cs typeface="Trebuchet MS"/>
                <a:sym typeface="Trebuchet MS"/>
              </a:rPr>
            </a:br>
            <a:r>
              <a:rPr b="0" i="0" lang="en-US" sz="3000" u="none" cap="none" strike="noStrike">
                <a:solidFill>
                  <a:schemeClr val="dk1"/>
                </a:solidFill>
                <a:latin typeface="Trebuchet MS"/>
                <a:ea typeface="Trebuchet MS"/>
                <a:cs typeface="Trebuchet MS"/>
                <a:sym typeface="Trebuchet MS"/>
              </a:rPr>
              <a:t>Jaemin Baek	Jongyeon Kim</a:t>
            </a:r>
            <a:br>
              <a:rPr b="0" i="0" lang="en-US" sz="3000" u="none" cap="none" strike="noStrike">
                <a:solidFill>
                  <a:schemeClr val="dk1"/>
                </a:solidFill>
                <a:latin typeface="Trebuchet MS"/>
                <a:ea typeface="Trebuchet MS"/>
                <a:cs typeface="Trebuchet MS"/>
                <a:sym typeface="Trebuchet MS"/>
              </a:rPr>
            </a:br>
            <a:r>
              <a:rPr b="0" i="0" lang="en-US" sz="3000" u="none" cap="none" strike="noStrike">
                <a:solidFill>
                  <a:schemeClr val="dk1"/>
                </a:solidFill>
                <a:latin typeface="Trebuchet MS"/>
                <a:ea typeface="Trebuchet MS"/>
                <a:cs typeface="Trebuchet MS"/>
                <a:sym typeface="Trebuchet MS"/>
              </a:rPr>
              <a:t>Sungpil Yoo</a:t>
            </a:r>
            <a:br>
              <a:rPr b="0" i="0" lang="en-US" sz="3000" u="none" cap="none" strike="noStrike">
                <a:solidFill>
                  <a:schemeClr val="dk1"/>
                </a:solidFill>
                <a:latin typeface="Trebuchet MS"/>
                <a:ea typeface="Trebuchet MS"/>
                <a:cs typeface="Trebuchet MS"/>
                <a:sym typeface="Trebuchet MS"/>
              </a:rPr>
            </a:br>
            <a:br>
              <a:rPr b="0" i="0" lang="en-US" sz="3000" u="none" cap="none" strike="noStrike">
                <a:solidFill>
                  <a:schemeClr val="dk1"/>
                </a:solidFill>
                <a:latin typeface="Trebuchet MS"/>
                <a:ea typeface="Trebuchet MS"/>
                <a:cs typeface="Trebuchet MS"/>
                <a:sym typeface="Trebuchet MS"/>
              </a:rPr>
            </a:br>
            <a:br>
              <a:rPr b="1" i="0" lang="en-US" sz="1800" u="none" cap="none" strike="noStrike">
                <a:solidFill>
                  <a:schemeClr val="dk1"/>
                </a:solidFill>
                <a:latin typeface="Trebuchet MS"/>
                <a:ea typeface="Trebuchet MS"/>
                <a:cs typeface="Trebuchet MS"/>
                <a:sym typeface="Trebuchet MS"/>
              </a:rPr>
            </a:br>
            <a:br>
              <a:rPr b="1" i="0" lang="en-US" sz="1800" u="none" cap="none" strike="noStrike">
                <a:solidFill>
                  <a:schemeClr val="dk1"/>
                </a:solidFill>
                <a:latin typeface="Trebuchet MS"/>
                <a:ea typeface="Trebuchet MS"/>
                <a:cs typeface="Trebuchet MS"/>
                <a:sym typeface="Trebuchet MS"/>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81000" y="457200"/>
            <a:ext cx="8229600" cy="6096000"/>
          </a:xfrm>
          <a:prstGeom prst="rect">
            <a:avLst/>
          </a:prstGeom>
          <a:noFill/>
          <a:ln>
            <a:noFill/>
          </a:ln>
        </p:spPr>
        <p:txBody>
          <a:bodyPr anchorCtr="0" anchor="t" bIns="45700" lIns="91425" rIns="91425" tIns="45700">
            <a:noAutofit/>
          </a:bodyPr>
          <a:lstStyle/>
          <a:p>
            <a:pPr indent="-190500" lvl="0" marL="228600" marR="0" rtl="0" algn="l">
              <a:lnSpc>
                <a:spcPct val="80000"/>
              </a:lnSpc>
              <a:spcBef>
                <a:spcPts val="0"/>
              </a:spcBef>
              <a:spcAft>
                <a:spcPts val="0"/>
              </a:spcAft>
              <a:buClr>
                <a:srgbClr val="C3260C"/>
              </a:buClr>
              <a:buSzPct val="129999"/>
              <a:buFont typeface="Georgia"/>
              <a:buChar char="*"/>
            </a:pPr>
            <a:r>
              <a:rPr b="0" i="0" lang="en-US" sz="4000" u="none" cap="none" strike="noStrike">
                <a:solidFill>
                  <a:srgbClr val="3F3F3F"/>
                </a:solidFill>
                <a:latin typeface="Trebuchet MS"/>
                <a:ea typeface="Trebuchet MS"/>
                <a:cs typeface="Trebuchet MS"/>
                <a:sym typeface="Trebuchet MS"/>
              </a:rPr>
              <a:t>Customer: GT Students</a:t>
            </a:r>
          </a:p>
          <a:p>
            <a:pPr indent="-190500" lvl="0" marL="228600" marR="0" rtl="0" algn="l">
              <a:lnSpc>
                <a:spcPct val="80000"/>
              </a:lnSpc>
              <a:spcBef>
                <a:spcPts val="1237"/>
              </a:spcBef>
              <a:spcAft>
                <a:spcPts val="0"/>
              </a:spcAft>
              <a:buClr>
                <a:srgbClr val="C3260C"/>
              </a:buClr>
              <a:buSzPct val="129640"/>
              <a:buFont typeface="Georgia"/>
              <a:buNone/>
            </a:pPr>
            <a:r>
              <a:t/>
            </a:r>
            <a:endParaRPr b="0" i="0" sz="4700" u="none" cap="none" strike="noStrike">
              <a:solidFill>
                <a:srgbClr val="3F3F3F"/>
              </a:solidFill>
              <a:latin typeface="Trebuchet MS"/>
              <a:ea typeface="Trebuchet MS"/>
              <a:cs typeface="Trebuchet MS"/>
              <a:sym typeface="Trebuchet MS"/>
            </a:endParaRPr>
          </a:p>
          <a:p>
            <a:pPr indent="-190500" lvl="0" marL="228600" marR="0" rtl="0" algn="l">
              <a:lnSpc>
                <a:spcPct val="80000"/>
              </a:lnSpc>
              <a:spcBef>
                <a:spcPts val="1100"/>
              </a:spcBef>
              <a:spcAft>
                <a:spcPts val="0"/>
              </a:spcAft>
              <a:buClr>
                <a:srgbClr val="C3260C"/>
              </a:buClr>
              <a:buSzPct val="129999"/>
              <a:buFont typeface="Georgia"/>
              <a:buChar char="*"/>
            </a:pPr>
            <a:r>
              <a:rPr b="0" i="0" lang="en-US" sz="4000" u="none" cap="none" strike="noStrike">
                <a:solidFill>
                  <a:srgbClr val="3F3F3F"/>
                </a:solidFill>
                <a:latin typeface="Trebuchet MS"/>
                <a:ea typeface="Trebuchet MS"/>
                <a:cs typeface="Trebuchet MS"/>
                <a:sym typeface="Trebuchet MS"/>
              </a:rPr>
              <a:t>Facebook GT book Swap</a:t>
            </a:r>
          </a:p>
          <a:p>
            <a:pPr indent="-7619" lvl="0" marL="45720" marR="0" rtl="0" algn="l">
              <a:lnSpc>
                <a:spcPct val="80000"/>
              </a:lnSpc>
              <a:spcBef>
                <a:spcPts val="990"/>
              </a:spcBef>
              <a:spcAft>
                <a:spcPts val="0"/>
              </a:spcAft>
              <a:buClr>
                <a:srgbClr val="C3260C"/>
              </a:buClr>
              <a:buSzPct val="25000"/>
              <a:buFont typeface="Georgia"/>
              <a:buNone/>
            </a:pPr>
            <a:r>
              <a:rPr b="0" i="0" lang="en-US" sz="3450" u="none" cap="none" strike="noStrike">
                <a:solidFill>
                  <a:srgbClr val="3F3F3F"/>
                </a:solidFill>
                <a:latin typeface="Trebuchet MS"/>
                <a:ea typeface="Trebuchet MS"/>
                <a:cs typeface="Trebuchet MS"/>
                <a:sym typeface="Trebuchet MS"/>
              </a:rPr>
              <a:t>- Lack of search options</a:t>
            </a:r>
          </a:p>
          <a:p>
            <a:pPr indent="-7619" lvl="0" marL="45720" marR="0" rtl="0" algn="l">
              <a:lnSpc>
                <a:spcPct val="80000"/>
              </a:lnSpc>
              <a:spcBef>
                <a:spcPts val="990"/>
              </a:spcBef>
              <a:spcAft>
                <a:spcPts val="0"/>
              </a:spcAft>
              <a:buClr>
                <a:srgbClr val="C3260C"/>
              </a:buClr>
              <a:buSzPct val="25000"/>
              <a:buFont typeface="Georgia"/>
              <a:buNone/>
            </a:pPr>
            <a:r>
              <a:rPr b="0" i="0" lang="en-US" sz="3450" u="none" cap="none" strike="noStrike">
                <a:solidFill>
                  <a:srgbClr val="3F3F3F"/>
                </a:solidFill>
                <a:latin typeface="Trebuchet MS"/>
                <a:ea typeface="Trebuchet MS"/>
                <a:cs typeface="Trebuchet MS"/>
                <a:sym typeface="Trebuchet MS"/>
              </a:rPr>
              <a:t>- Structural Problem</a:t>
            </a:r>
          </a:p>
          <a:p>
            <a:pPr indent="-190500" lvl="0" marL="228600" marR="0" rtl="0" algn="l">
              <a:lnSpc>
                <a:spcPct val="80000"/>
              </a:lnSpc>
              <a:spcBef>
                <a:spcPts val="1237"/>
              </a:spcBef>
              <a:spcAft>
                <a:spcPts val="0"/>
              </a:spcAft>
              <a:buClr>
                <a:srgbClr val="C3260C"/>
              </a:buClr>
              <a:buSzPct val="129640"/>
              <a:buFont typeface="Georgia"/>
              <a:buNone/>
            </a:pPr>
            <a:r>
              <a:t/>
            </a:r>
            <a:endParaRPr b="0" i="0" sz="4700" u="none" cap="none" strike="noStrike">
              <a:solidFill>
                <a:srgbClr val="3F3F3F"/>
              </a:solidFill>
              <a:latin typeface="Trebuchet MS"/>
              <a:ea typeface="Trebuchet MS"/>
              <a:cs typeface="Trebuchet MS"/>
              <a:sym typeface="Trebuchet MS"/>
            </a:endParaRPr>
          </a:p>
          <a:p>
            <a:pPr indent="-190500" lvl="0" marL="228600" marR="0" rtl="0" algn="l">
              <a:lnSpc>
                <a:spcPct val="80000"/>
              </a:lnSpc>
              <a:spcBef>
                <a:spcPts val="1100"/>
              </a:spcBef>
              <a:spcAft>
                <a:spcPts val="0"/>
              </a:spcAft>
              <a:buClr>
                <a:srgbClr val="C3260C"/>
              </a:buClr>
              <a:buSzPct val="129999"/>
              <a:buFont typeface="Georgia"/>
              <a:buChar char="*"/>
            </a:pPr>
            <a:r>
              <a:rPr b="0" i="0" lang="en-US" sz="4000" u="none" cap="none" strike="noStrike">
                <a:solidFill>
                  <a:srgbClr val="3F3F3F"/>
                </a:solidFill>
                <a:latin typeface="Trebuchet MS"/>
                <a:ea typeface="Trebuchet MS"/>
                <a:cs typeface="Trebuchet MS"/>
                <a:sym typeface="Trebuchet MS"/>
              </a:rPr>
              <a:t>Our product</a:t>
            </a:r>
          </a:p>
          <a:p>
            <a:pPr indent="-7619" lvl="0" marL="45720" marR="0" rtl="0" algn="l">
              <a:lnSpc>
                <a:spcPct val="80000"/>
              </a:lnSpc>
              <a:spcBef>
                <a:spcPts val="990"/>
              </a:spcBef>
              <a:spcAft>
                <a:spcPts val="0"/>
              </a:spcAft>
              <a:buClr>
                <a:srgbClr val="C3260C"/>
              </a:buClr>
              <a:buSzPct val="25000"/>
              <a:buFont typeface="Georgia"/>
              <a:buNone/>
            </a:pPr>
            <a:r>
              <a:rPr b="0" i="0" lang="en-US" sz="3450" u="none" cap="none" strike="noStrike">
                <a:solidFill>
                  <a:srgbClr val="3F3F3F"/>
                </a:solidFill>
                <a:latin typeface="Trebuchet MS"/>
                <a:ea typeface="Trebuchet MS"/>
                <a:cs typeface="Trebuchet MS"/>
                <a:sym typeface="Trebuchet MS"/>
              </a:rPr>
              <a:t>- Allows users a variety of search options</a:t>
            </a:r>
          </a:p>
          <a:p>
            <a:pPr indent="-7619" lvl="0" marL="45720" marR="0" rtl="0" algn="l">
              <a:lnSpc>
                <a:spcPct val="80000"/>
              </a:lnSpc>
              <a:spcBef>
                <a:spcPts val="990"/>
              </a:spcBef>
              <a:spcAft>
                <a:spcPts val="0"/>
              </a:spcAft>
              <a:buClr>
                <a:srgbClr val="C3260C"/>
              </a:buClr>
              <a:buSzPct val="25000"/>
              <a:buFont typeface="Georgia"/>
              <a:buNone/>
            </a:pPr>
            <a:r>
              <a:rPr b="0" i="0" lang="en-US" sz="3450" u="none" cap="none" strike="noStrike">
                <a:solidFill>
                  <a:srgbClr val="3F3F3F"/>
                </a:solidFill>
                <a:latin typeface="Trebuchet MS"/>
                <a:ea typeface="Trebuchet MS"/>
                <a:cs typeface="Trebuchet MS"/>
                <a:sym typeface="Trebuchet MS"/>
              </a:rPr>
              <a:t>- Visible and well-organized web-app</a:t>
            </a:r>
          </a:p>
          <a:p>
            <a:pPr indent="-190500" lvl="0" marL="228600" marR="0" rtl="0" algn="l">
              <a:lnSpc>
                <a:spcPct val="80000"/>
              </a:lnSpc>
              <a:spcBef>
                <a:spcPts val="575"/>
              </a:spcBef>
              <a:spcAft>
                <a:spcPts val="300"/>
              </a:spcAft>
              <a:buClr>
                <a:srgbClr val="C3260C"/>
              </a:buClr>
              <a:buSzPct val="127678"/>
              <a:buFont typeface="Georgia"/>
              <a:buNone/>
            </a:pPr>
            <a:r>
              <a:t/>
            </a:r>
            <a:endParaRPr b="0" i="0" sz="14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1045805" y="4953000"/>
            <a:ext cx="7655510" cy="1143000"/>
          </a:xfrm>
          <a:prstGeom prst="rect">
            <a:avLst/>
          </a:prstGeom>
          <a:noFill/>
          <a:ln>
            <a:noFill/>
          </a:ln>
        </p:spPr>
        <p:txBody>
          <a:bodyPr anchorCtr="0" anchor="t" bIns="45700" lIns="91425" rIns="91425" tIns="45700">
            <a:noAutofit/>
          </a:bodyPr>
          <a:lstStyle/>
          <a:p>
            <a:pPr indent="-320040" lvl="0" marL="320040" marR="0" rtl="0" algn="r">
              <a:spcBef>
                <a:spcPts val="0"/>
              </a:spcBef>
              <a:buClr>
                <a:srgbClr val="C3260C"/>
              </a:buClr>
              <a:buSzPct val="128000"/>
              <a:buFont typeface="Georgia"/>
              <a:buChar char="*"/>
            </a:pPr>
            <a:r>
              <a:rPr b="1" i="0" lang="en-US" sz="3500" u="none" cap="none" strike="noStrike">
                <a:solidFill>
                  <a:schemeClr val="accent1"/>
                </a:solidFill>
                <a:latin typeface="Trebuchet MS"/>
                <a:ea typeface="Trebuchet MS"/>
                <a:cs typeface="Trebuchet MS"/>
                <a:sym typeface="Trebuchet MS"/>
              </a:rPr>
              <a:t>Implemented Features</a:t>
            </a:r>
          </a:p>
        </p:txBody>
      </p:sp>
      <p:sp>
        <p:nvSpPr>
          <p:cNvPr id="115" name="Shape 115"/>
          <p:cNvSpPr/>
          <p:nvPr/>
        </p:nvSpPr>
        <p:spPr>
          <a:xfrm>
            <a:off x="228600" y="2971800"/>
            <a:ext cx="1617954" cy="838199"/>
          </a:xfrm>
          <a:prstGeom prst="rect">
            <a:avLst/>
          </a:prstGeom>
          <a:gradFill>
            <a:gsLst>
              <a:gs pos="0">
                <a:srgbClr val="BEC9EF"/>
              </a:gs>
              <a:gs pos="28000">
                <a:srgbClr val="BEC9EF"/>
              </a:gs>
              <a:gs pos="100000">
                <a:srgbClr val="8E9ED9"/>
              </a:gs>
            </a:gsLst>
            <a:lin ang="5400000" scaled="0"/>
          </a:grad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Responsive Web Design</a:t>
            </a:r>
          </a:p>
        </p:txBody>
      </p:sp>
      <p:sp>
        <p:nvSpPr>
          <p:cNvPr id="116" name="Shape 116"/>
          <p:cNvSpPr/>
          <p:nvPr/>
        </p:nvSpPr>
        <p:spPr>
          <a:xfrm>
            <a:off x="2760955" y="2971800"/>
            <a:ext cx="1152525" cy="838199"/>
          </a:xfrm>
          <a:prstGeom prst="rect">
            <a:avLst/>
          </a:prstGeom>
          <a:gradFill>
            <a:gsLst>
              <a:gs pos="0">
                <a:srgbClr val="DBFAB7"/>
              </a:gs>
              <a:gs pos="28000">
                <a:srgbClr val="DBFAB7"/>
              </a:gs>
              <a:gs pos="100000">
                <a:srgbClr val="BFED80"/>
              </a:gs>
            </a:gsLst>
            <a:lin ang="5400000" scaled="0"/>
          </a:gradFill>
          <a:ln cap="flat" cmpd="sng" w="9525">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IIS</a:t>
            </a:r>
          </a:p>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Server</a:t>
            </a:r>
          </a:p>
        </p:txBody>
      </p:sp>
      <p:cxnSp>
        <p:nvCxnSpPr>
          <p:cNvPr id="117" name="Shape 117"/>
          <p:cNvCxnSpPr/>
          <p:nvPr/>
        </p:nvCxnSpPr>
        <p:spPr>
          <a:xfrm>
            <a:off x="1998955" y="32004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18" name="Shape 118"/>
          <p:cNvCxnSpPr/>
          <p:nvPr/>
        </p:nvCxnSpPr>
        <p:spPr>
          <a:xfrm rot="10800000">
            <a:off x="1998955" y="35814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19" name="Shape 119"/>
          <p:cNvCxnSpPr/>
          <p:nvPr/>
        </p:nvCxnSpPr>
        <p:spPr>
          <a:xfrm>
            <a:off x="4114800" y="32004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20" name="Shape 120"/>
          <p:cNvCxnSpPr/>
          <p:nvPr/>
        </p:nvCxnSpPr>
        <p:spPr>
          <a:xfrm rot="10800000">
            <a:off x="4114800" y="35814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21" name="Shape 121"/>
          <p:cNvCxnSpPr/>
          <p:nvPr/>
        </p:nvCxnSpPr>
        <p:spPr>
          <a:xfrm>
            <a:off x="6324600" y="32004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22" name="Shape 122"/>
          <p:cNvCxnSpPr/>
          <p:nvPr/>
        </p:nvCxnSpPr>
        <p:spPr>
          <a:xfrm rot="10800000">
            <a:off x="6324600" y="3581400"/>
            <a:ext cx="609599" cy="0"/>
          </a:xfrm>
          <a:prstGeom prst="straightConnector1">
            <a:avLst/>
          </a:prstGeom>
          <a:noFill/>
          <a:ln cap="flat" cmpd="sng" w="15875">
            <a:solidFill>
              <a:schemeClr val="dk1"/>
            </a:solidFill>
            <a:prstDash val="solid"/>
            <a:round/>
            <a:headEnd len="med" w="med" type="none"/>
            <a:tailEnd len="lg" w="lg" type="triangle"/>
          </a:ln>
        </p:spPr>
      </p:cxnSp>
      <p:sp>
        <p:nvSpPr>
          <p:cNvPr id="123" name="Shape 123"/>
          <p:cNvSpPr/>
          <p:nvPr/>
        </p:nvSpPr>
        <p:spPr>
          <a:xfrm>
            <a:off x="2760955" y="1257300"/>
            <a:ext cx="1152525" cy="838199"/>
          </a:xfrm>
          <a:prstGeom prst="rect">
            <a:avLst/>
          </a:prstGeom>
          <a:gradFill>
            <a:gsLst>
              <a:gs pos="0">
                <a:srgbClr val="CDCDCD"/>
              </a:gs>
              <a:gs pos="28000">
                <a:srgbClr val="CDCDCD"/>
              </a:gs>
              <a:gs pos="100000">
                <a:srgbClr val="9E9E9E"/>
              </a:gs>
            </a:gsLst>
            <a:lin ang="54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DB</a:t>
            </a:r>
          </a:p>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(LinQ)</a:t>
            </a:r>
          </a:p>
        </p:txBody>
      </p:sp>
      <p:sp>
        <p:nvSpPr>
          <p:cNvPr id="124" name="Shape 124"/>
          <p:cNvSpPr/>
          <p:nvPr/>
        </p:nvSpPr>
        <p:spPr>
          <a:xfrm>
            <a:off x="4946942" y="2971800"/>
            <a:ext cx="1152525" cy="838199"/>
          </a:xfrm>
          <a:prstGeom prst="rect">
            <a:avLst/>
          </a:prstGeom>
          <a:gradFill>
            <a:gsLst>
              <a:gs pos="0">
                <a:srgbClr val="B9E6FA"/>
              </a:gs>
              <a:gs pos="28000">
                <a:srgbClr val="B9E6FA"/>
              </a:gs>
              <a:gs pos="100000">
                <a:srgbClr val="81D5EF"/>
              </a:gs>
            </a:gsLst>
            <a:lin ang="5400000" scaled="0"/>
          </a:gradFill>
          <a:ln cap="flat" cmpd="sng" w="9525">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600" u="none" cap="none" strike="noStrike">
                <a:solidFill>
                  <a:schemeClr val="dk1"/>
                </a:solidFill>
                <a:latin typeface="Trebuchet MS"/>
                <a:ea typeface="Trebuchet MS"/>
                <a:cs typeface="Trebuchet MS"/>
                <a:sym typeface="Trebuchet MS"/>
              </a:rPr>
              <a:t>Controller</a:t>
            </a:r>
          </a:p>
          <a:p>
            <a:pPr indent="0" lvl="0" marL="0" marR="0" rtl="0" algn="ctr">
              <a:spcBef>
                <a:spcPts val="0"/>
              </a:spcBef>
              <a:buSzPct val="25000"/>
              <a:buNone/>
            </a:pPr>
            <a:r>
              <a:rPr b="0" i="0" lang="en-US" sz="1600" u="none" cap="none" strike="noStrike">
                <a:solidFill>
                  <a:schemeClr val="dk1"/>
                </a:solidFill>
                <a:latin typeface="Trebuchet MS"/>
                <a:ea typeface="Trebuchet MS"/>
                <a:cs typeface="Trebuchet MS"/>
                <a:sym typeface="Trebuchet MS"/>
              </a:rPr>
              <a:t>(.NET / C#)</a:t>
            </a:r>
          </a:p>
        </p:txBody>
      </p:sp>
      <p:sp>
        <p:nvSpPr>
          <p:cNvPr id="125" name="Shape 125"/>
          <p:cNvSpPr/>
          <p:nvPr/>
        </p:nvSpPr>
        <p:spPr>
          <a:xfrm>
            <a:off x="7151978" y="2981326"/>
            <a:ext cx="1763420" cy="838199"/>
          </a:xfrm>
          <a:prstGeom prst="rect">
            <a:avLst/>
          </a:prstGeom>
          <a:gradFill>
            <a:gsLst>
              <a:gs pos="0">
                <a:srgbClr val="FECFB1"/>
              </a:gs>
              <a:gs pos="28000">
                <a:srgbClr val="FECFB1"/>
              </a:gs>
              <a:gs pos="100000">
                <a:srgbClr val="FEA96B"/>
              </a:gs>
            </a:gsLst>
            <a:lin ang="5400000" scaled="0"/>
          </a:gradFill>
          <a:ln cap="flat" cmpd="sng" w="9525">
            <a:solidFill>
              <a:schemeClr val="accent5"/>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View</a:t>
            </a:r>
          </a:p>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(Razor / Bootstrap)</a:t>
            </a:r>
          </a:p>
        </p:txBody>
      </p:sp>
      <p:sp>
        <p:nvSpPr>
          <p:cNvPr id="126" name="Shape 126"/>
          <p:cNvSpPr/>
          <p:nvPr/>
        </p:nvSpPr>
        <p:spPr>
          <a:xfrm>
            <a:off x="4946941" y="1257300"/>
            <a:ext cx="1987259" cy="838199"/>
          </a:xfrm>
          <a:prstGeom prst="rect">
            <a:avLst/>
          </a:prstGeom>
          <a:gradFill>
            <a:gsLst>
              <a:gs pos="0">
                <a:srgbClr val="BDF2E2"/>
              </a:gs>
              <a:gs pos="28000">
                <a:srgbClr val="BDF2E2"/>
              </a:gs>
              <a:gs pos="100000">
                <a:srgbClr val="8DDDC6"/>
              </a:gs>
            </a:gsLst>
            <a:lin ang="5400000" scaled="0"/>
          </a:gradFill>
          <a:ln cap="flat" cmpd="sng" w="9525">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Model</a:t>
            </a:r>
          </a:p>
          <a:p>
            <a:pPr indent="0" lvl="0" marL="0" marR="0" rtl="0" algn="ctr">
              <a:spcBef>
                <a:spcPts val="0"/>
              </a:spcBef>
              <a:buSzPct val="25000"/>
              <a:buNone/>
            </a:pPr>
            <a:r>
              <a:rPr b="0" i="0" lang="en-US" sz="1800" u="none" cap="none" strike="noStrike">
                <a:solidFill>
                  <a:schemeClr val="dk1"/>
                </a:solidFill>
                <a:latin typeface="Trebuchet MS"/>
                <a:ea typeface="Trebuchet MS"/>
                <a:cs typeface="Trebuchet MS"/>
                <a:sym typeface="Trebuchet MS"/>
              </a:rPr>
              <a:t>(Google API / C#)</a:t>
            </a:r>
          </a:p>
        </p:txBody>
      </p:sp>
      <p:cxnSp>
        <p:nvCxnSpPr>
          <p:cNvPr id="127" name="Shape 127"/>
          <p:cNvCxnSpPr/>
          <p:nvPr/>
        </p:nvCxnSpPr>
        <p:spPr>
          <a:xfrm>
            <a:off x="4114800" y="15240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28" name="Shape 128"/>
          <p:cNvCxnSpPr/>
          <p:nvPr/>
        </p:nvCxnSpPr>
        <p:spPr>
          <a:xfrm rot="10800000">
            <a:off x="4114800" y="1905000"/>
            <a:ext cx="609599" cy="0"/>
          </a:xfrm>
          <a:prstGeom prst="straightConnector1">
            <a:avLst/>
          </a:prstGeom>
          <a:noFill/>
          <a:ln cap="flat" cmpd="sng" w="15875">
            <a:solidFill>
              <a:schemeClr val="dk1"/>
            </a:solidFill>
            <a:prstDash val="solid"/>
            <a:round/>
            <a:headEnd len="med" w="med" type="none"/>
            <a:tailEnd len="lg" w="lg" type="triangle"/>
          </a:ln>
        </p:spPr>
      </p:cxnSp>
      <p:cxnSp>
        <p:nvCxnSpPr>
          <p:cNvPr id="129" name="Shape 129"/>
          <p:cNvCxnSpPr/>
          <p:nvPr/>
        </p:nvCxnSpPr>
        <p:spPr>
          <a:xfrm rot="10800000">
            <a:off x="5334000" y="2286000"/>
            <a:ext cx="0" cy="533399"/>
          </a:xfrm>
          <a:prstGeom prst="straightConnector1">
            <a:avLst/>
          </a:prstGeom>
          <a:noFill/>
          <a:ln cap="flat" cmpd="sng" w="15875">
            <a:solidFill>
              <a:schemeClr val="dk1"/>
            </a:solidFill>
            <a:prstDash val="solid"/>
            <a:round/>
            <a:headEnd len="med" w="med" type="none"/>
            <a:tailEnd len="lg" w="lg" type="triangle"/>
          </a:ln>
        </p:spPr>
      </p:cxnSp>
      <p:cxnSp>
        <p:nvCxnSpPr>
          <p:cNvPr id="130" name="Shape 130"/>
          <p:cNvCxnSpPr/>
          <p:nvPr/>
        </p:nvCxnSpPr>
        <p:spPr>
          <a:xfrm>
            <a:off x="5715000" y="2286000"/>
            <a:ext cx="0" cy="533399"/>
          </a:xfrm>
          <a:prstGeom prst="straightConnector1">
            <a:avLst/>
          </a:prstGeom>
          <a:noFill/>
          <a:ln cap="flat" cmpd="sng" w="15875">
            <a:solidFill>
              <a:schemeClr val="dk1"/>
            </a:solidFill>
            <a:prstDash val="solid"/>
            <a:round/>
            <a:headEnd len="med" w="med"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134109" y="381000"/>
            <a:ext cx="4450403" cy="2914114"/>
          </a:xfrm>
          <a:prstGeom prst="rect">
            <a:avLst/>
          </a:prstGeom>
          <a:noFill/>
          <a:ln>
            <a:noFill/>
          </a:ln>
        </p:spPr>
      </p:pic>
      <p:pic>
        <p:nvPicPr>
          <p:cNvPr id="137" name="Shape 137"/>
          <p:cNvPicPr preferRelativeResize="0"/>
          <p:nvPr/>
        </p:nvPicPr>
        <p:blipFill rotWithShape="1">
          <a:blip r:embed="rId4">
            <a:alphaModFix/>
          </a:blip>
          <a:srcRect b="0" l="0" r="0" t="0"/>
          <a:stretch/>
        </p:blipFill>
        <p:spPr>
          <a:xfrm>
            <a:off x="4614994" y="380998"/>
            <a:ext cx="4450403" cy="2914114"/>
          </a:xfrm>
          <a:prstGeom prst="rect">
            <a:avLst/>
          </a:prstGeom>
          <a:noFill/>
          <a:ln>
            <a:noFill/>
          </a:ln>
        </p:spPr>
      </p:pic>
      <p:pic>
        <p:nvPicPr>
          <p:cNvPr id="138" name="Shape 138"/>
          <p:cNvPicPr preferRelativeResize="0"/>
          <p:nvPr/>
        </p:nvPicPr>
        <p:blipFill rotWithShape="1">
          <a:blip r:embed="rId5">
            <a:alphaModFix/>
          </a:blip>
          <a:srcRect b="0" l="0" r="0" t="0"/>
          <a:stretch/>
        </p:blipFill>
        <p:spPr>
          <a:xfrm>
            <a:off x="4614994" y="3581398"/>
            <a:ext cx="4450403" cy="2918469"/>
          </a:xfrm>
          <a:prstGeom prst="rect">
            <a:avLst/>
          </a:prstGeom>
          <a:noFill/>
          <a:ln>
            <a:noFill/>
          </a:ln>
        </p:spPr>
      </p:pic>
      <p:pic>
        <p:nvPicPr>
          <p:cNvPr id="139" name="Shape 139"/>
          <p:cNvPicPr preferRelativeResize="0"/>
          <p:nvPr/>
        </p:nvPicPr>
        <p:blipFill rotWithShape="1">
          <a:blip r:embed="rId6">
            <a:alphaModFix/>
          </a:blip>
          <a:srcRect b="0" l="0" r="0" t="0"/>
          <a:stretch/>
        </p:blipFill>
        <p:spPr>
          <a:xfrm>
            <a:off x="129756" y="3581400"/>
            <a:ext cx="4450403" cy="29184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76200" y="304800"/>
            <a:ext cx="6512510" cy="1143000"/>
          </a:xfrm>
          <a:prstGeom prst="rect">
            <a:avLst/>
          </a:prstGeom>
          <a:noFill/>
          <a:ln>
            <a:noFill/>
          </a:ln>
        </p:spPr>
        <p:txBody>
          <a:bodyPr anchorCtr="0" anchor="t" bIns="45700" lIns="91425" rIns="91425" tIns="45700">
            <a:noAutofit/>
          </a:bodyPr>
          <a:lstStyle/>
          <a:p>
            <a:pPr indent="-320040" lvl="0" marL="320040" marR="0" rtl="0" algn="r">
              <a:spcBef>
                <a:spcPts val="0"/>
              </a:spcBef>
              <a:buClr>
                <a:srgbClr val="C3260C"/>
              </a:buClr>
              <a:buSzPct val="128000"/>
              <a:buFont typeface="Georgia"/>
              <a:buChar char="*"/>
            </a:pPr>
            <a:r>
              <a:rPr b="1" i="0" lang="en-US" sz="3200" u="none" cap="none" strike="noStrike">
                <a:solidFill>
                  <a:schemeClr val="dk1"/>
                </a:solidFill>
                <a:latin typeface="Trebuchet MS"/>
                <a:ea typeface="Trebuchet MS"/>
                <a:cs typeface="Trebuchet MS"/>
                <a:sym typeface="Trebuchet MS"/>
              </a:rPr>
              <a:t>Responsive Web Design(RWD)</a:t>
            </a:r>
          </a:p>
        </p:txBody>
      </p:sp>
      <p:pic>
        <p:nvPicPr>
          <p:cNvPr id="146" name="Shape 146"/>
          <p:cNvPicPr preferRelativeResize="0"/>
          <p:nvPr/>
        </p:nvPicPr>
        <p:blipFill rotWithShape="1">
          <a:blip r:embed="rId3">
            <a:alphaModFix/>
          </a:blip>
          <a:srcRect b="0" l="0" r="0" t="0"/>
          <a:stretch/>
        </p:blipFill>
        <p:spPr>
          <a:xfrm>
            <a:off x="4726800" y="1659815"/>
            <a:ext cx="4417199" cy="2689459"/>
          </a:xfrm>
          <a:prstGeom prst="rect">
            <a:avLst/>
          </a:prstGeom>
          <a:noFill/>
          <a:ln>
            <a:noFill/>
          </a:ln>
        </p:spPr>
      </p:pic>
      <p:pic>
        <p:nvPicPr>
          <p:cNvPr id="147" name="Shape 147"/>
          <p:cNvPicPr preferRelativeResize="0"/>
          <p:nvPr/>
        </p:nvPicPr>
        <p:blipFill rotWithShape="1">
          <a:blip r:embed="rId4">
            <a:alphaModFix/>
          </a:blip>
          <a:srcRect b="0" l="0" r="0" t="0"/>
          <a:stretch/>
        </p:blipFill>
        <p:spPr>
          <a:xfrm>
            <a:off x="45279" y="1659815"/>
            <a:ext cx="4681521" cy="27171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107488" y="609600"/>
            <a:ext cx="6512510" cy="1143000"/>
          </a:xfrm>
          <a:prstGeom prst="rect">
            <a:avLst/>
          </a:prstGeom>
          <a:noFill/>
          <a:ln>
            <a:noFill/>
          </a:ln>
        </p:spPr>
        <p:txBody>
          <a:bodyPr anchorCtr="0" anchor="t" bIns="45700" lIns="91425" rIns="91425" tIns="45700">
            <a:noAutofit/>
          </a:bodyPr>
          <a:lstStyle/>
          <a:p>
            <a:pPr indent="0" lvl="0" marL="0" marR="0" rtl="0" algn="ctr">
              <a:spcBef>
                <a:spcPts val="0"/>
              </a:spcBef>
              <a:buClr>
                <a:srgbClr val="C3260C"/>
              </a:buClr>
              <a:buSzPct val="25000"/>
              <a:buFont typeface="Georgia"/>
              <a:buNone/>
            </a:pPr>
            <a:r>
              <a:rPr b="1" i="0" lang="en-US" sz="4600" u="none" cap="none" strike="noStrike">
                <a:solidFill>
                  <a:schemeClr val="dk1"/>
                </a:solidFill>
                <a:latin typeface="Trebuchet MS"/>
                <a:ea typeface="Trebuchet MS"/>
                <a:cs typeface="Trebuchet MS"/>
                <a:sym typeface="Trebuchet MS"/>
              </a:rPr>
              <a:t>Challenge</a:t>
            </a:r>
          </a:p>
        </p:txBody>
      </p:sp>
      <p:sp>
        <p:nvSpPr>
          <p:cNvPr id="153" name="Shape 153"/>
          <p:cNvSpPr txBox="1"/>
          <p:nvPr>
            <p:ph idx="1" type="body"/>
          </p:nvPr>
        </p:nvSpPr>
        <p:spPr>
          <a:xfrm>
            <a:off x="401343" y="2438400"/>
            <a:ext cx="8285455" cy="3474719"/>
          </a:xfrm>
          <a:prstGeom prst="rect">
            <a:avLst/>
          </a:prstGeom>
          <a:noFill/>
          <a:ln>
            <a:noFill/>
          </a:ln>
        </p:spPr>
        <p:txBody>
          <a:bodyPr anchorCtr="0" anchor="t" bIns="45700" lIns="91425" rIns="91425" tIns="45700">
            <a:noAutofit/>
          </a:bodyPr>
          <a:lstStyle/>
          <a:p>
            <a:pPr indent="-190500" lvl="0" marL="228600" marR="0" rtl="0" algn="l">
              <a:spcBef>
                <a:spcPts val="0"/>
              </a:spcBef>
              <a:spcAft>
                <a:spcPts val="0"/>
              </a:spcAft>
              <a:buClr>
                <a:srgbClr val="C3260C"/>
              </a:buClr>
              <a:buSzPct val="129999"/>
              <a:buFont typeface="Georgia"/>
              <a:buChar char="*"/>
            </a:pPr>
            <a:r>
              <a:rPr b="0" i="0" lang="en-US" sz="3200" u="none" cap="none" strike="noStrike">
                <a:solidFill>
                  <a:srgbClr val="3F3F3F"/>
                </a:solidFill>
                <a:latin typeface="Trebuchet MS"/>
                <a:ea typeface="Trebuchet MS"/>
                <a:cs typeface="Trebuchet MS"/>
                <a:sym typeface="Trebuchet MS"/>
              </a:rPr>
              <a:t>1. No experience w/ ASP .NET MVC </a:t>
            </a:r>
          </a:p>
          <a:p>
            <a:pPr indent="-190500" lvl="0" marL="228600" marR="0" rtl="0" algn="l">
              <a:spcBef>
                <a:spcPts val="940"/>
              </a:spcBef>
              <a:spcAft>
                <a:spcPts val="0"/>
              </a:spcAft>
              <a:buClr>
                <a:srgbClr val="C3260C"/>
              </a:buClr>
              <a:buSzPct val="129999"/>
              <a:buFont typeface="Georgia"/>
              <a:buChar char="*"/>
            </a:pPr>
            <a:r>
              <a:rPr b="0" i="0" lang="en-US" sz="3200" u="none" cap="none" strike="noStrike">
                <a:solidFill>
                  <a:srgbClr val="3F3F3F"/>
                </a:solidFill>
                <a:latin typeface="Trebuchet MS"/>
                <a:ea typeface="Trebuchet MS"/>
                <a:cs typeface="Trebuchet MS"/>
                <a:sym typeface="Trebuchet MS"/>
              </a:rPr>
              <a:t>2. IDE Visual Studio</a:t>
            </a:r>
          </a:p>
          <a:p>
            <a:pPr indent="-190500" lvl="0" marL="228600" marR="0" rtl="0" algn="l">
              <a:spcBef>
                <a:spcPts val="940"/>
              </a:spcBef>
              <a:spcAft>
                <a:spcPts val="0"/>
              </a:spcAft>
              <a:buClr>
                <a:srgbClr val="C3260C"/>
              </a:buClr>
              <a:buSzPct val="129999"/>
              <a:buFont typeface="Georgia"/>
              <a:buChar char="*"/>
            </a:pPr>
            <a:r>
              <a:rPr b="0" i="0" lang="en-US" sz="3200" u="none" cap="none" strike="noStrike">
                <a:solidFill>
                  <a:srgbClr val="3F3F3F"/>
                </a:solidFill>
                <a:latin typeface="Trebuchet MS"/>
                <a:ea typeface="Trebuchet MS"/>
                <a:cs typeface="Trebuchet MS"/>
                <a:sym typeface="Trebuchet MS"/>
              </a:rPr>
              <a:t>3. unexpected merging errors. </a:t>
            </a:r>
          </a:p>
          <a:p>
            <a:pPr indent="-190500" lvl="0" marL="228600" marR="0" rtl="0" algn="l">
              <a:spcBef>
                <a:spcPts val="940"/>
              </a:spcBef>
              <a:spcAft>
                <a:spcPts val="0"/>
              </a:spcAft>
              <a:buClr>
                <a:srgbClr val="C3260C"/>
              </a:buClr>
              <a:buSzPct val="129999"/>
              <a:buFont typeface="Georgia"/>
              <a:buChar char="*"/>
            </a:pPr>
            <a:r>
              <a:rPr b="0" i="0" lang="en-US" sz="3200" u="none" cap="none" strike="noStrike">
                <a:solidFill>
                  <a:srgbClr val="3F3F3F"/>
                </a:solidFill>
                <a:latin typeface="Trebuchet MS"/>
                <a:ea typeface="Trebuchet MS"/>
                <a:cs typeface="Trebuchet MS"/>
                <a:sym typeface="Trebuchet MS"/>
              </a:rPr>
              <a:t>4. No User data.</a:t>
            </a:r>
          </a:p>
          <a:p>
            <a:pPr indent="-190500" lvl="0" marL="228600" marR="0" rtl="0" algn="l">
              <a:spcBef>
                <a:spcPts val="940"/>
              </a:spcBef>
              <a:spcAft>
                <a:spcPts val="300"/>
              </a:spcAft>
              <a:buClr>
                <a:srgbClr val="C3260C"/>
              </a:buClr>
              <a:buSzPct val="129999"/>
              <a:buFont typeface="Georgia"/>
              <a:buChar char="*"/>
            </a:pPr>
            <a:r>
              <a:rPr b="0" i="0" lang="en-US" sz="3200" u="none" cap="none" strike="noStrike">
                <a:solidFill>
                  <a:srgbClr val="3F3F3F"/>
                </a:solidFill>
                <a:latin typeface="Trebuchet MS"/>
                <a:ea typeface="Trebuchet MS"/>
                <a:cs typeface="Trebuchet MS"/>
                <a:sym typeface="Trebuchet MS"/>
              </a:rPr>
              <a:t>5. Work distribution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