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1E5"/>
    <a:srgbClr val="D6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3A82-188C-4E23-8504-78163039C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7B6AD-239B-4481-B43A-841CFA87C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17FE-E799-49D6-882B-861333F2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82FE-A897-49D9-868E-27D16932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0C9C-668D-49C4-BC67-9EA97243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1F84-42D6-4DD9-8045-1D138EA3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2C0C-EEBC-4296-B47E-25C009D2B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28E5-5DF5-467D-A4C8-A0171203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23C3-3267-4F80-A56B-A3D86E8C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85AA-2C58-4686-A484-6A71BAB6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E909-E1D6-4B85-A787-37F05DAD6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8AE83-EB1F-432F-86CD-AF3C7BD2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7ADC-B9EE-4B30-B695-DC75EF1C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561B-8A60-41A7-8F54-DF8FF575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1FE84-D7E7-4C74-84CE-74151876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A634-F599-4CE9-BDA4-60B3FA4E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C056-704B-4C93-91BA-40C9C664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8F2C-5729-4174-8BBE-C6C689FB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95C1-6BA1-4102-B7C8-C69F543C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FB8A-3699-4D36-BF7E-9E98A2A9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8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7094-8217-4C85-8817-26095779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28C05-C568-4E2B-843C-5AAF4F2B3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49CE-B08F-4EEF-818F-50A7B589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6A75-7ACE-4458-8348-2F5AAE23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84C8D-FA2F-40C3-ACA1-380359C2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6CF3-4892-4201-8ADF-F8985872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1E6B-E596-47D9-9F0E-475205966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4A272-212E-4203-8C50-4C9F34737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5407E-BEC8-4967-A03E-D880ED9C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0FFA-6B74-481F-9E49-6956721E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AFC35-C7D1-44CC-A691-10CAEFAF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C4C9-0420-420C-BC40-46EEBE1F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21B45-3EF0-40AA-B87D-D8EF4607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F5CC6-ED03-4AA2-B8C5-DC03C5C14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A7FD1-38BD-4CB6-BD13-FC0C7E19B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40EA5-80A3-4623-9B6E-003677098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30F77-4AD1-4E54-8D11-CB7BFEEB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03317-2A8B-4754-9F35-11DA392C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DA059-1A45-417C-831E-5609B4F3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B12B-5677-4549-821F-6943AF75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7E837-18F1-4FE3-986A-81869A8A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3AD25-6DD1-48C7-814F-9878639B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2EF2A-B9DF-4ED0-A037-64D0B971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4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2EFC8-758C-418E-9A65-993F7A46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FF429-89B0-4821-8732-BAE6DA33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9156E-6DC4-4276-A104-A1949CB7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F1FB-5F1A-43A4-8E78-F947EB1F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62A0-BF01-4962-A736-CA56DD66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05997-6331-4BB1-A469-A1074FB25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62CDA-34BB-4160-90C4-E9DE0E32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C9DF0-0603-4934-85A1-48BCCA82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D7B0-F4A3-4288-BDE9-A7987F4C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7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177-F5AA-442F-AA76-23C04C4F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37B4B-B1C0-46DB-B198-F169694A8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77E9-1D34-46BF-9311-198016B7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E4DDC-D81E-40DD-9BF2-10DC651A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99934-8914-4B8A-B04F-E5B94A0C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78846-94D1-4639-82E4-6E8E1222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B0DC5-E4D7-493C-8BCA-F71A922A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9064E-B184-4426-AC12-803317769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A394-BE3E-48E7-9019-231C2BC34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79E0-CC22-4461-8735-265974210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52E3-7CC9-4E08-BB77-BB2A1CC51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accent1">
                <a:lumMod val="5000"/>
                <a:lumOff val="95000"/>
              </a:schemeClr>
            </a:gs>
            <a:gs pos="100000">
              <a:srgbClr val="ADC1E5"/>
            </a:gs>
            <a:gs pos="80000">
              <a:srgbClr val="D6E0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raduation Cap Clipart - Transparent Graduation PNG images - Free  Transparent PNG Logos">
            <a:extLst>
              <a:ext uri="{FF2B5EF4-FFF2-40B4-BE49-F238E27FC236}">
                <a16:creationId xmlns:a16="http://schemas.microsoft.com/office/drawing/2014/main" id="{5DEFD827-1F75-4800-B8BE-C079E6FA8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6867" flipH="1">
            <a:off x="6847479" y="2032589"/>
            <a:ext cx="1358921" cy="90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FB28E-BD39-4275-B041-5FDEF2FDC444}"/>
              </a:ext>
            </a:extLst>
          </p:cNvPr>
          <p:cNvSpPr txBox="1"/>
          <p:nvPr/>
        </p:nvSpPr>
        <p:spPr>
          <a:xfrm>
            <a:off x="4286250" y="2486025"/>
            <a:ext cx="3640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22613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accent1">
                <a:lumMod val="5000"/>
                <a:lumOff val="95000"/>
              </a:schemeClr>
            </a:gs>
            <a:gs pos="100000">
              <a:srgbClr val="ADC1E5"/>
            </a:gs>
            <a:gs pos="80000">
              <a:srgbClr val="D6E0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raduation Cap Clipart - Transparent Graduation PNG images - Free  Transparent PNG Logos">
            <a:extLst>
              <a:ext uri="{FF2B5EF4-FFF2-40B4-BE49-F238E27FC236}">
                <a16:creationId xmlns:a16="http://schemas.microsoft.com/office/drawing/2014/main" id="{5DEFD827-1F75-4800-B8BE-C079E6FA8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6867" flipH="1">
            <a:off x="6847479" y="2032589"/>
            <a:ext cx="1358921" cy="90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FB28E-BD39-4275-B041-5FDEF2FDC444}"/>
              </a:ext>
            </a:extLst>
          </p:cNvPr>
          <p:cNvSpPr txBox="1"/>
          <p:nvPr/>
        </p:nvSpPr>
        <p:spPr>
          <a:xfrm>
            <a:off x="4286250" y="2486025"/>
            <a:ext cx="3640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39584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B</dc:creator>
  <cp:lastModifiedBy>Juan B</cp:lastModifiedBy>
  <cp:revision>4</cp:revision>
  <dcterms:created xsi:type="dcterms:W3CDTF">2020-10-25T04:31:08Z</dcterms:created>
  <dcterms:modified xsi:type="dcterms:W3CDTF">2020-10-25T04:48:44Z</dcterms:modified>
</cp:coreProperties>
</file>