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afb213ac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afb213ac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afb213ac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afb213ac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afb213a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afb213a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4afb213ac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4afb213ac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afb213ac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afb213ac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afb213ac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afb213ac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afb213ac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afb213ac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afb213ac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afb213ac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afb213ac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afb213ac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afb213ac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afb213ac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 rotWithShape="1">
          <a:blip r:embed="rId3">
            <a:alphaModFix/>
          </a:blip>
          <a:srcRect b="0" l="408" r="0" t="645"/>
          <a:stretch/>
        </p:blipFill>
        <p:spPr>
          <a:xfrm>
            <a:off x="0" y="0"/>
            <a:ext cx="9144000" cy="517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408" r="0" t="645"/>
          <a:stretch/>
        </p:blipFill>
        <p:spPr>
          <a:xfrm>
            <a:off x="0" y="0"/>
            <a:ext cx="9266374" cy="5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41451" cy="517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7035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0" t="764"/>
          <a:stretch/>
        </p:blipFill>
        <p:spPr>
          <a:xfrm>
            <a:off x="0" y="0"/>
            <a:ext cx="9144000" cy="517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 b="0" l="0" r="0" t="882"/>
          <a:stretch/>
        </p:blipFill>
        <p:spPr>
          <a:xfrm>
            <a:off x="0" y="0"/>
            <a:ext cx="9283551" cy="51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57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