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acifico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d890a18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d890a18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d890a18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d890a1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9.png"/><Relationship Id="rId22" Type="http://schemas.openxmlformats.org/officeDocument/2006/relationships/image" Target="../media/image21.png"/><Relationship Id="rId10" Type="http://schemas.openxmlformats.org/officeDocument/2006/relationships/image" Target="../media/image23.png"/><Relationship Id="rId21" Type="http://schemas.openxmlformats.org/officeDocument/2006/relationships/image" Target="../media/image17.png"/><Relationship Id="rId13" Type="http://schemas.openxmlformats.org/officeDocument/2006/relationships/image" Target="../media/image12.png"/><Relationship Id="rId12" Type="http://schemas.openxmlformats.org/officeDocument/2006/relationships/image" Target="../media/image8.png"/><Relationship Id="rId23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7" Type="http://schemas.openxmlformats.org/officeDocument/2006/relationships/image" Target="../media/image18.png"/><Relationship Id="rId16" Type="http://schemas.openxmlformats.org/officeDocument/2006/relationships/image" Target="../media/image20.png"/><Relationship Id="rId5" Type="http://schemas.openxmlformats.org/officeDocument/2006/relationships/image" Target="../media/image22.png"/><Relationship Id="rId19" Type="http://schemas.openxmlformats.org/officeDocument/2006/relationships/image" Target="../media/image1.png"/><Relationship Id="rId6" Type="http://schemas.openxmlformats.org/officeDocument/2006/relationships/image" Target="../media/image3.png"/><Relationship Id="rId18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38" y="426475"/>
            <a:ext cx="7483725" cy="420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35000" y="323200"/>
            <a:ext cx="7674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Both players get a copy of this game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Each player will choose a mermaid they want their partner to try and guess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Move the “My Mermaid” title above your chosen mermaid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Each partner takes turns by asking the other if the mermaid they are trying to guess has a specific feature - ex: Does the mermaid have purple hair?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can only answer yes or 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your partner’s answer is no, you can move that mermaid off your board or delete it. More than one mermaid can be moved or deleted at a time.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you are left with just one mermaid on your board you can guess. If you guess correct, you win.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Both </a:t>
            </a:r>
            <a:r>
              <a:rPr lang="en"/>
              <a:t>partners</a:t>
            </a:r>
            <a:r>
              <a:rPr lang="en"/>
              <a:t> can with this game at the same time. 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200" y="1585944"/>
            <a:ext cx="1319197" cy="10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00" y="31987"/>
            <a:ext cx="1113604" cy="163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812" y="30081"/>
            <a:ext cx="1113604" cy="163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3428" y="50582"/>
            <a:ext cx="1113603" cy="165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218" y="3411732"/>
            <a:ext cx="1127973" cy="16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1608" y="3416303"/>
            <a:ext cx="1120788" cy="164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6982" y="1669156"/>
            <a:ext cx="1110011" cy="16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41006" y="31987"/>
            <a:ext cx="1106419" cy="163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0787" y="3416301"/>
            <a:ext cx="1110011" cy="164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40096" y="1739539"/>
            <a:ext cx="1117196" cy="163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01630" y="1735729"/>
            <a:ext cx="1117196" cy="16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07614" y="3390379"/>
            <a:ext cx="1120788" cy="1631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21099" y="1714041"/>
            <a:ext cx="1113604" cy="163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55475" y="1706418"/>
            <a:ext cx="1117196" cy="16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34699" y="30075"/>
            <a:ext cx="1106419" cy="163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166810" y="3398007"/>
            <a:ext cx="1106419" cy="163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949595" y="55156"/>
            <a:ext cx="1113604" cy="16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098675" y="55150"/>
            <a:ext cx="1100550" cy="15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676025" y="3411725"/>
            <a:ext cx="1127975" cy="16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955075" y="1706075"/>
            <a:ext cx="1127975" cy="16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87700" y="1761400"/>
            <a:ext cx="1100550" cy="15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7462800" y="3378175"/>
            <a:ext cx="1206808" cy="16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5011448" y="865350"/>
            <a:ext cx="141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C1130"/>
                </a:solidFill>
                <a:highlight>
                  <a:srgbClr val="EAD1DC"/>
                </a:highlight>
                <a:latin typeface="Pacifico"/>
                <a:ea typeface="Pacifico"/>
                <a:cs typeface="Pacifico"/>
                <a:sym typeface="Pacifico"/>
              </a:rPr>
              <a:t>My Mermaid</a:t>
            </a:r>
            <a:endParaRPr sz="1500">
              <a:solidFill>
                <a:srgbClr val="4C1130"/>
              </a:solidFill>
              <a:highlight>
                <a:srgbClr val="EAD1DC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