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058400" cx="731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2413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82413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7d3f76d65_0_1:notes"/>
          <p:cNvSpPr/>
          <p:nvPr>
            <p:ph idx="2" type="sldImg"/>
          </p:nvPr>
        </p:nvSpPr>
        <p:spPr>
          <a:xfrm>
            <a:off x="2182413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7d3f76d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7d3f76d65_0_5:notes"/>
          <p:cNvSpPr/>
          <p:nvPr>
            <p:ph idx="2" type="sldImg"/>
          </p:nvPr>
        </p:nvSpPr>
        <p:spPr>
          <a:xfrm>
            <a:off x="2182413" y="685800"/>
            <a:ext cx="2493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7d3f76d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1456058"/>
            <a:ext cx="6816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5542289"/>
            <a:ext cx="6816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2163089"/>
            <a:ext cx="6816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6164351"/>
            <a:ext cx="6816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4206107"/>
            <a:ext cx="6816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2253729"/>
            <a:ext cx="31998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2253729"/>
            <a:ext cx="31998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1086507"/>
            <a:ext cx="22464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2717440"/>
            <a:ext cx="22464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880293"/>
            <a:ext cx="50943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244"/>
            <a:ext cx="36576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2411542"/>
            <a:ext cx="32361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5481569"/>
            <a:ext cx="32361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1415969"/>
            <a:ext cx="3069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8273124"/>
            <a:ext cx="47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15200" cy="100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93500" y="2131200"/>
            <a:ext cx="266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scheduling information here: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-Session days/times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-Scheduling contact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  <p:sp>
        <p:nvSpPr>
          <p:cNvPr id="56" name="Google Shape;56;p13"/>
          <p:cNvSpPr txBox="1"/>
          <p:nvPr/>
        </p:nvSpPr>
        <p:spPr>
          <a:xfrm>
            <a:off x="4108050" y="2059350"/>
            <a:ext cx="2668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BCBA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15200" cy="100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93500" y="2131200"/>
            <a:ext cx="266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scheduling information here: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-Session days/times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-Scheduling contact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  <p:sp>
        <p:nvSpPr>
          <p:cNvPr id="63" name="Google Shape;63;p14"/>
          <p:cNvSpPr txBox="1"/>
          <p:nvPr/>
        </p:nvSpPr>
        <p:spPr>
          <a:xfrm>
            <a:off x="4108050" y="1745375"/>
            <a:ext cx="2668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BCBA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  <p:sp>
        <p:nvSpPr>
          <p:cNvPr id="64" name="Google Shape;64;p14"/>
          <p:cNvSpPr txBox="1"/>
          <p:nvPr/>
        </p:nvSpPr>
        <p:spPr>
          <a:xfrm>
            <a:off x="4108050" y="4645050"/>
            <a:ext cx="266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Behavior Therapist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15200" cy="100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93500" y="2131200"/>
            <a:ext cx="266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scheduling information here: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-Session days/times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-Scheduling contact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  <p:sp>
        <p:nvSpPr>
          <p:cNvPr id="71" name="Google Shape;71;p15"/>
          <p:cNvSpPr txBox="1"/>
          <p:nvPr/>
        </p:nvSpPr>
        <p:spPr>
          <a:xfrm>
            <a:off x="4096850" y="1779025"/>
            <a:ext cx="2668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BCBA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  <p:sp>
        <p:nvSpPr>
          <p:cNvPr id="72" name="Google Shape;72;p15"/>
          <p:cNvSpPr txBox="1"/>
          <p:nvPr/>
        </p:nvSpPr>
        <p:spPr>
          <a:xfrm>
            <a:off x="4096850" y="4723550"/>
            <a:ext cx="2668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BCaBA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  <p:sp>
        <p:nvSpPr>
          <p:cNvPr id="73" name="Google Shape;73;p15"/>
          <p:cNvSpPr txBox="1"/>
          <p:nvPr/>
        </p:nvSpPr>
        <p:spPr>
          <a:xfrm>
            <a:off x="4096850" y="7302625"/>
            <a:ext cx="266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Write Behavior Therapist information: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Email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Phone number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