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acifico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Pacifico-regular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8ad21e0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8ad21e0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8ad21e0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8ad21e0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8ad21e0c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8ad21e0c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60" y="458159"/>
            <a:ext cx="1346333" cy="1895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0388" y="455904"/>
            <a:ext cx="1350540" cy="1899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1230" y="458139"/>
            <a:ext cx="1350540" cy="1895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9329" y="453630"/>
            <a:ext cx="1354747" cy="190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1105" y="458160"/>
            <a:ext cx="1350540" cy="1895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358" y="2659330"/>
            <a:ext cx="1346333" cy="1895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21" y="2657075"/>
            <a:ext cx="1350540" cy="1899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422" y="2659334"/>
            <a:ext cx="1350540" cy="1895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6063" y="2654812"/>
            <a:ext cx="1354747" cy="1904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3035" y="2659331"/>
            <a:ext cx="1350540" cy="1895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8">
            <a:alphaModFix/>
          </a:blip>
          <a:srcRect b="0" l="0" r="56373" t="0"/>
          <a:stretch/>
        </p:blipFill>
        <p:spPr>
          <a:xfrm>
            <a:off x="87075" y="407388"/>
            <a:ext cx="1448229" cy="2078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8">
            <a:alphaModFix/>
          </a:blip>
          <a:srcRect b="0" l="0" r="56373" t="0"/>
          <a:stretch/>
        </p:blipFill>
        <p:spPr>
          <a:xfrm>
            <a:off x="1521550" y="366563"/>
            <a:ext cx="1448229" cy="2078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8">
            <a:alphaModFix/>
          </a:blip>
          <a:srcRect b="0" l="0" r="56373" t="0"/>
          <a:stretch/>
        </p:blipFill>
        <p:spPr>
          <a:xfrm>
            <a:off x="2956013" y="366563"/>
            <a:ext cx="1448229" cy="2078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8">
            <a:alphaModFix/>
          </a:blip>
          <a:srcRect b="0" l="0" r="56373" t="0"/>
          <a:stretch/>
        </p:blipFill>
        <p:spPr>
          <a:xfrm>
            <a:off x="4387325" y="366563"/>
            <a:ext cx="1448229" cy="2078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8">
            <a:alphaModFix/>
          </a:blip>
          <a:srcRect b="0" l="0" r="56373" t="0"/>
          <a:stretch/>
        </p:blipFill>
        <p:spPr>
          <a:xfrm>
            <a:off x="5829150" y="366588"/>
            <a:ext cx="1448229" cy="2078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8">
            <a:alphaModFix/>
          </a:blip>
          <a:srcRect b="0" l="0" r="56373" t="0"/>
          <a:stretch/>
        </p:blipFill>
        <p:spPr>
          <a:xfrm>
            <a:off x="82813" y="2596538"/>
            <a:ext cx="1448229" cy="2078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8">
            <a:alphaModFix/>
          </a:blip>
          <a:srcRect b="0" l="0" r="56373" t="0"/>
          <a:stretch/>
        </p:blipFill>
        <p:spPr>
          <a:xfrm>
            <a:off x="1549875" y="2540788"/>
            <a:ext cx="1448229" cy="2078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8">
            <a:alphaModFix/>
          </a:blip>
          <a:srcRect b="0" l="0" r="56373" t="0"/>
          <a:stretch/>
        </p:blipFill>
        <p:spPr>
          <a:xfrm>
            <a:off x="3016925" y="2567750"/>
            <a:ext cx="1448229" cy="2078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8">
            <a:alphaModFix/>
          </a:blip>
          <a:srcRect b="0" l="0" r="56373" t="0"/>
          <a:stretch/>
        </p:blipFill>
        <p:spPr>
          <a:xfrm>
            <a:off x="4393413" y="2567763"/>
            <a:ext cx="1448229" cy="2078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8">
            <a:alphaModFix/>
          </a:blip>
          <a:srcRect b="0" l="0" r="56373" t="0"/>
          <a:stretch/>
        </p:blipFill>
        <p:spPr>
          <a:xfrm>
            <a:off x="5836500" y="2596538"/>
            <a:ext cx="1448229" cy="207824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7734525" y="80900"/>
            <a:ext cx="12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Pacifico"/>
                <a:ea typeface="Pacifico"/>
                <a:cs typeface="Pacifico"/>
                <a:sym typeface="Pacifico"/>
              </a:rPr>
              <a:t>Card Station</a:t>
            </a:r>
            <a:endParaRPr u="sng">
              <a:latin typeface="Pacifico"/>
              <a:ea typeface="Pacifico"/>
              <a:cs typeface="Pacifico"/>
              <a:sym typeface="Pacifico"/>
            </a:endParaRPr>
          </a:p>
        </p:txBody>
      </p:sp>
      <p:cxnSp>
        <p:nvCxnSpPr>
          <p:cNvPr id="80" name="Google Shape;80;p14"/>
          <p:cNvCxnSpPr/>
          <p:nvPr/>
        </p:nvCxnSpPr>
        <p:spPr>
          <a:xfrm>
            <a:off x="7481600" y="11800"/>
            <a:ext cx="28800" cy="51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33" y="386469"/>
            <a:ext cx="1302375" cy="18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010" y="390953"/>
            <a:ext cx="1310540" cy="188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7459" y="402668"/>
            <a:ext cx="1298293" cy="186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0658" y="386474"/>
            <a:ext cx="1306458" cy="18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92002" y="390962"/>
            <a:ext cx="1298292" cy="188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104" y="2436721"/>
            <a:ext cx="1302375" cy="18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83" y="2457404"/>
            <a:ext cx="1310540" cy="188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2482" y="2452920"/>
            <a:ext cx="1298293" cy="1861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3636" y="2452925"/>
            <a:ext cx="1306458" cy="18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64249" y="2457413"/>
            <a:ext cx="1298292" cy="188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 rotWithShape="1">
          <a:blip r:embed="rId8">
            <a:alphaModFix/>
          </a:blip>
          <a:srcRect b="0" l="0" r="56373" t="0"/>
          <a:stretch/>
        </p:blipFill>
        <p:spPr>
          <a:xfrm>
            <a:off x="319250" y="309675"/>
            <a:ext cx="1413357" cy="209359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/>
        </p:nvSpPr>
        <p:spPr>
          <a:xfrm>
            <a:off x="7734525" y="80900"/>
            <a:ext cx="12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Pacifico"/>
                <a:ea typeface="Pacifico"/>
                <a:cs typeface="Pacifico"/>
                <a:sym typeface="Pacifico"/>
              </a:rPr>
              <a:t>Card Station</a:t>
            </a:r>
            <a:endParaRPr u="sng">
              <a:latin typeface="Pacifico"/>
              <a:ea typeface="Pacifico"/>
              <a:cs typeface="Pacifico"/>
              <a:sym typeface="Pacifico"/>
            </a:endParaRPr>
          </a:p>
        </p:txBody>
      </p:sp>
      <p:cxnSp>
        <p:nvCxnSpPr>
          <p:cNvPr id="97" name="Google Shape;97;p15"/>
          <p:cNvCxnSpPr/>
          <p:nvPr/>
        </p:nvCxnSpPr>
        <p:spPr>
          <a:xfrm>
            <a:off x="7481600" y="11800"/>
            <a:ext cx="28800" cy="51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" name="Google Shape;98;p15"/>
          <p:cNvPicPr preferRelativeResize="0"/>
          <p:nvPr/>
        </p:nvPicPr>
        <p:blipFill rotWithShape="1">
          <a:blip r:embed="rId8">
            <a:alphaModFix/>
          </a:blip>
          <a:srcRect b="0" l="0" r="56373" t="0"/>
          <a:stretch/>
        </p:blipFill>
        <p:spPr>
          <a:xfrm>
            <a:off x="1700600" y="286600"/>
            <a:ext cx="1413357" cy="2093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8">
            <a:alphaModFix/>
          </a:blip>
          <a:srcRect b="0" l="0" r="56373" t="0"/>
          <a:stretch/>
        </p:blipFill>
        <p:spPr>
          <a:xfrm>
            <a:off x="3079925" y="286613"/>
            <a:ext cx="1413357" cy="2093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8">
            <a:alphaModFix/>
          </a:blip>
          <a:srcRect b="0" l="0" r="56373" t="0"/>
          <a:stretch/>
        </p:blipFill>
        <p:spPr>
          <a:xfrm>
            <a:off x="4457200" y="309675"/>
            <a:ext cx="1413357" cy="2093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8">
            <a:alphaModFix/>
          </a:blip>
          <a:srcRect b="0" l="0" r="56373" t="0"/>
          <a:stretch/>
        </p:blipFill>
        <p:spPr>
          <a:xfrm>
            <a:off x="5834500" y="309675"/>
            <a:ext cx="1413357" cy="2093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8">
            <a:alphaModFix/>
          </a:blip>
          <a:srcRect b="0" l="0" r="56373" t="0"/>
          <a:stretch/>
        </p:blipFill>
        <p:spPr>
          <a:xfrm>
            <a:off x="349675" y="2380200"/>
            <a:ext cx="1413357" cy="2093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8">
            <a:alphaModFix/>
          </a:blip>
          <a:srcRect b="0" l="0" r="56373" t="0"/>
          <a:stretch/>
        </p:blipFill>
        <p:spPr>
          <a:xfrm>
            <a:off x="1700600" y="2336863"/>
            <a:ext cx="1413357" cy="2093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8">
            <a:alphaModFix/>
          </a:blip>
          <a:srcRect b="0" l="0" r="56373" t="0"/>
          <a:stretch/>
        </p:blipFill>
        <p:spPr>
          <a:xfrm>
            <a:off x="3099650" y="2336863"/>
            <a:ext cx="1413357" cy="2093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8">
            <a:alphaModFix/>
          </a:blip>
          <a:srcRect b="0" l="0" r="56373" t="0"/>
          <a:stretch/>
        </p:blipFill>
        <p:spPr>
          <a:xfrm>
            <a:off x="4494613" y="2353075"/>
            <a:ext cx="1413357" cy="2093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8">
            <a:alphaModFix/>
          </a:blip>
          <a:srcRect b="0" l="0" r="56373" t="0"/>
          <a:stretch/>
        </p:blipFill>
        <p:spPr>
          <a:xfrm>
            <a:off x="5889575" y="2336863"/>
            <a:ext cx="1413357" cy="2093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684450" y="666625"/>
            <a:ext cx="7846500" cy="26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to Clinicians: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You can change the </a:t>
            </a:r>
            <a:r>
              <a:rPr lang="en"/>
              <a:t>size</a:t>
            </a:r>
            <a:r>
              <a:rPr lang="en"/>
              <a:t> of the cards if needed. 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You can also move each individual card around for different rounds of the game.</a:t>
            </a:r>
            <a:endParaRPr/>
          </a:p>
          <a:p>
            <a:pPr indent="-39306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If you find a duplicate you can delete those cards off the board or move them to the card station.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