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7610940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7610940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7610940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7610940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7610940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7610940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7610940a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7610940a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7610940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7610940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7610940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7610940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7610940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7610940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7610940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7610940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7610940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7610940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7610940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7610940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7610940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7610940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5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3811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1071575" y="2659575"/>
            <a:ext cx="33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Write list here.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2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38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732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/>
        </p:nvSpPr>
        <p:spPr>
          <a:xfrm>
            <a:off x="5101200" y="2171550"/>
            <a:ext cx="33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</a:t>
            </a:r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5171950" y="2708825"/>
            <a:ext cx="33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5142800" y="3211125"/>
            <a:ext cx="33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5171950" y="3713425"/>
            <a:ext cx="33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63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35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