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10058400" cx="7315200"/>
  <p:notesSz cx="6858000" cy="9144000"/>
  <p:embeddedFontLst>
    <p:embeddedFont>
      <p:font typeface="Amatic SC"/>
      <p:regular r:id="rId9"/>
      <p:bold r:id="rId10"/>
    </p:embeddedFont>
    <p:embeddedFont>
      <p:font typeface="Pacifico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cifico-regular.fntdata"/><Relationship Id="rId10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8f4d73ed4_0_103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8f4d73e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f4d73ed4_0_116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f4d73e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4500" y="9596575"/>
            <a:ext cx="1355550" cy="3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249360" y="2163089"/>
            <a:ext cx="6816300" cy="38400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249360" y="6164351"/>
            <a:ext cx="6816300" cy="25437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ctrTitle"/>
          </p:nvPr>
        </p:nvSpPr>
        <p:spPr>
          <a:xfrm>
            <a:off x="249367" y="1456058"/>
            <a:ext cx="6816300" cy="40140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249360" y="5542289"/>
            <a:ext cx="6816300" cy="15501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49360" y="4206107"/>
            <a:ext cx="6816300" cy="16461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49360" y="2253729"/>
            <a:ext cx="68163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92200" y="880293"/>
            <a:ext cx="5094000" cy="79998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12400" y="2411542"/>
            <a:ext cx="3235800" cy="28986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12400" y="5481569"/>
            <a:ext cx="3235800" cy="24153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49360" y="8273124"/>
            <a:ext cx="4799100" cy="1183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253729"/>
            <a:ext cx="68163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3" Type="http://schemas.openxmlformats.org/officeDocument/2006/relationships/image" Target="../media/image20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22.png"/><Relationship Id="rId14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5.png"/><Relationship Id="rId5" Type="http://schemas.openxmlformats.org/officeDocument/2006/relationships/image" Target="../media/image11.png"/><Relationship Id="rId19" Type="http://schemas.openxmlformats.org/officeDocument/2006/relationships/image" Target="../media/image16.png"/><Relationship Id="rId6" Type="http://schemas.openxmlformats.org/officeDocument/2006/relationships/image" Target="../media/image3.png"/><Relationship Id="rId18" Type="http://schemas.openxmlformats.org/officeDocument/2006/relationships/image" Target="../media/image1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9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18982" l="0" r="0" t="0"/>
          <a:stretch/>
        </p:blipFill>
        <p:spPr>
          <a:xfrm>
            <a:off x="653810" y="1926540"/>
            <a:ext cx="385832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28088" l="0" r="0" t="0"/>
          <a:stretch/>
        </p:blipFill>
        <p:spPr>
          <a:xfrm>
            <a:off x="632149" y="2883180"/>
            <a:ext cx="419359" cy="3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5">
            <a:alphaModFix/>
          </a:blip>
          <a:srcRect b="28088" l="0" r="0" t="0"/>
          <a:stretch/>
        </p:blipFill>
        <p:spPr>
          <a:xfrm>
            <a:off x="683156" y="3819429"/>
            <a:ext cx="360667" cy="37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6">
            <a:alphaModFix/>
          </a:blip>
          <a:srcRect b="18982" l="0" r="0" t="0"/>
          <a:stretch/>
        </p:blipFill>
        <p:spPr>
          <a:xfrm>
            <a:off x="687338" y="4799765"/>
            <a:ext cx="410996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7">
            <a:alphaModFix/>
          </a:blip>
          <a:srcRect b="24607" l="0" r="0" t="0"/>
          <a:stretch/>
        </p:blipFill>
        <p:spPr>
          <a:xfrm>
            <a:off x="687338" y="5834073"/>
            <a:ext cx="419359" cy="35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8">
            <a:alphaModFix/>
          </a:blip>
          <a:srcRect b="21728" l="0" r="0" t="0"/>
          <a:stretch/>
        </p:blipFill>
        <p:spPr>
          <a:xfrm>
            <a:off x="683156" y="6740610"/>
            <a:ext cx="393592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9">
            <a:alphaModFix/>
          </a:blip>
          <a:srcRect b="16909" l="0" r="0" t="0"/>
          <a:stretch/>
        </p:blipFill>
        <p:spPr>
          <a:xfrm>
            <a:off x="687319" y="7838777"/>
            <a:ext cx="357766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10">
            <a:alphaModFix/>
          </a:blip>
          <a:srcRect b="27446" l="10" r="-10" t="0"/>
          <a:stretch/>
        </p:blipFill>
        <p:spPr>
          <a:xfrm>
            <a:off x="687319" y="8834055"/>
            <a:ext cx="357766" cy="3963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252109" y="1960363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Turn on water</a:t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1247212" y="2894303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Wet hands</a:t>
            </a:r>
            <a:endParaRPr sz="1600"/>
          </a:p>
        </p:txBody>
      </p:sp>
      <p:sp>
        <p:nvSpPr>
          <p:cNvPr id="66" name="Google Shape;66;p14"/>
          <p:cNvSpPr/>
          <p:nvPr/>
        </p:nvSpPr>
        <p:spPr>
          <a:xfrm>
            <a:off x="1268873" y="3832139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Put soap on hands</a:t>
            </a:r>
            <a:endParaRPr sz="1600"/>
          </a:p>
        </p:txBody>
      </p:sp>
      <p:sp>
        <p:nvSpPr>
          <p:cNvPr id="67" name="Google Shape;67;p14"/>
          <p:cNvSpPr/>
          <p:nvPr/>
        </p:nvSpPr>
        <p:spPr>
          <a:xfrm>
            <a:off x="1298219" y="4769970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Scrub palm of hands</a:t>
            </a:r>
            <a:endParaRPr sz="1600"/>
          </a:p>
        </p:txBody>
      </p:sp>
      <p:sp>
        <p:nvSpPr>
          <p:cNvPr id="68" name="Google Shape;68;p14"/>
          <p:cNvSpPr/>
          <p:nvPr/>
        </p:nvSpPr>
        <p:spPr>
          <a:xfrm>
            <a:off x="1302400" y="5804381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Scrub fingers</a:t>
            </a:r>
            <a:endParaRPr sz="1600"/>
          </a:p>
        </p:txBody>
      </p:sp>
      <p:sp>
        <p:nvSpPr>
          <p:cNvPr id="69" name="Google Shape;69;p14"/>
          <p:cNvSpPr/>
          <p:nvPr/>
        </p:nvSpPr>
        <p:spPr>
          <a:xfrm>
            <a:off x="1285335" y="6812184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Scrub back of hands</a:t>
            </a:r>
            <a:endParaRPr sz="1600"/>
          </a:p>
        </p:txBody>
      </p:sp>
      <p:sp>
        <p:nvSpPr>
          <p:cNvPr id="70" name="Google Shape;70;p14"/>
          <p:cNvSpPr/>
          <p:nvPr/>
        </p:nvSpPr>
        <p:spPr>
          <a:xfrm>
            <a:off x="1271585" y="7820020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Scrub hands</a:t>
            </a:r>
            <a:endParaRPr sz="1600"/>
          </a:p>
        </p:txBody>
      </p:sp>
      <p:sp>
        <p:nvSpPr>
          <p:cNvPr id="71" name="Google Shape;71;p14"/>
          <p:cNvSpPr/>
          <p:nvPr/>
        </p:nvSpPr>
        <p:spPr>
          <a:xfrm>
            <a:off x="1271585" y="8827836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Scrub for 1 minute</a:t>
            </a:r>
            <a:endParaRPr sz="1600"/>
          </a:p>
        </p:txBody>
      </p:sp>
      <p:sp>
        <p:nvSpPr>
          <p:cNvPr id="72" name="Google Shape;72;p14"/>
          <p:cNvSpPr txBox="1"/>
          <p:nvPr/>
        </p:nvSpPr>
        <p:spPr>
          <a:xfrm>
            <a:off x="687350" y="526400"/>
            <a:ext cx="1506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matic SC"/>
                <a:ea typeface="Amatic SC"/>
                <a:cs typeface="Amatic SC"/>
                <a:sym typeface="Amatic SC"/>
              </a:rPr>
              <a:t>Name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940675" y="191010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17800" y="1666548"/>
            <a:ext cx="981175" cy="9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5940675" y="27785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940675" y="36975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940675" y="46165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940675" y="558610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940675" y="6555663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948025" y="76057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940675" y="86557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04769" y="232975"/>
            <a:ext cx="2505700" cy="1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57649" y="3635662"/>
            <a:ext cx="1399850" cy="8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08463" y="4559081"/>
            <a:ext cx="1399850" cy="109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08450" y="5638650"/>
            <a:ext cx="1399850" cy="8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16">
            <a:alphaModFix/>
          </a:blip>
          <a:srcRect b="0" l="8759" r="5865" t="0"/>
          <a:stretch/>
        </p:blipFill>
        <p:spPr>
          <a:xfrm>
            <a:off x="4517950" y="6456463"/>
            <a:ext cx="1073812" cy="10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603673" y="7618625"/>
            <a:ext cx="998701" cy="1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603676" y="8625195"/>
            <a:ext cx="933450" cy="89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38635" y="2687762"/>
            <a:ext cx="1216198" cy="9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19987" l="0" r="0" t="0"/>
          <a:stretch/>
        </p:blipFill>
        <p:spPr>
          <a:xfrm>
            <a:off x="572920" y="5869536"/>
            <a:ext cx="582597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18811" l="0" r="0" t="0"/>
          <a:stretch/>
        </p:blipFill>
        <p:spPr>
          <a:xfrm>
            <a:off x="567494" y="6924966"/>
            <a:ext cx="593412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5">
            <a:alphaModFix/>
          </a:blip>
          <a:srcRect b="13733" l="0" r="0" t="0"/>
          <a:stretch/>
        </p:blipFill>
        <p:spPr>
          <a:xfrm>
            <a:off x="496463" y="7980411"/>
            <a:ext cx="647338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6">
            <a:alphaModFix/>
          </a:blip>
          <a:srcRect b="23559" l="0" r="0" t="0"/>
          <a:stretch/>
        </p:blipFill>
        <p:spPr>
          <a:xfrm>
            <a:off x="540531" y="1825453"/>
            <a:ext cx="647338" cy="41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7">
            <a:alphaModFix/>
          </a:blip>
          <a:srcRect b="17600" l="0" r="-10" t="0"/>
          <a:stretch/>
        </p:blipFill>
        <p:spPr>
          <a:xfrm>
            <a:off x="605254" y="2788545"/>
            <a:ext cx="517893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8">
            <a:alphaModFix/>
          </a:blip>
          <a:srcRect b="25395" l="0" r="0" t="0"/>
          <a:stretch/>
        </p:blipFill>
        <p:spPr>
          <a:xfrm>
            <a:off x="563540" y="3758659"/>
            <a:ext cx="601357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9">
            <a:alphaModFix/>
          </a:blip>
          <a:srcRect b="25395" l="0" r="0" t="0"/>
          <a:stretch/>
        </p:blipFill>
        <p:spPr>
          <a:xfrm>
            <a:off x="583698" y="4834924"/>
            <a:ext cx="561004" cy="41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1334585" y="867150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Rinse hands</a:t>
            </a:r>
            <a:endParaRPr sz="1600"/>
          </a:p>
        </p:txBody>
      </p:sp>
      <p:sp>
        <p:nvSpPr>
          <p:cNvPr id="102" name="Google Shape;102;p15"/>
          <p:cNvSpPr/>
          <p:nvPr/>
        </p:nvSpPr>
        <p:spPr>
          <a:xfrm>
            <a:off x="1329803" y="1834120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Turn off water</a:t>
            </a:r>
            <a:endParaRPr sz="1600"/>
          </a:p>
        </p:txBody>
      </p:sp>
      <p:sp>
        <p:nvSpPr>
          <p:cNvPr id="103" name="Google Shape;103;p15"/>
          <p:cNvSpPr/>
          <p:nvPr/>
        </p:nvSpPr>
        <p:spPr>
          <a:xfrm>
            <a:off x="1350954" y="2805125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hands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379609" y="3776124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5"/>
          <p:cNvSpPr/>
          <p:nvPr/>
        </p:nvSpPr>
        <p:spPr>
          <a:xfrm>
            <a:off x="1383692" y="4847119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5"/>
          <p:cNvSpPr/>
          <p:nvPr/>
        </p:nvSpPr>
        <p:spPr>
          <a:xfrm>
            <a:off x="1367029" y="5890565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15"/>
          <p:cNvSpPr/>
          <p:nvPr/>
        </p:nvSpPr>
        <p:spPr>
          <a:xfrm>
            <a:off x="1353602" y="6934044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5"/>
          <p:cNvSpPr/>
          <p:nvPr/>
        </p:nvSpPr>
        <p:spPr>
          <a:xfrm>
            <a:off x="1353602" y="7977504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1135" y="1581622"/>
            <a:ext cx="837326" cy="8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1126" y="2555286"/>
            <a:ext cx="837325" cy="89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6033688" y="7675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033688" y="166128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033688" y="263535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033688" y="3626113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033688" y="47019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033688" y="57352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033688" y="676860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033688" y="775173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21800" y="8835225"/>
            <a:ext cx="58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I am </a:t>
            </a: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working</a:t>
            </a: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 for: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12">
            <a:alphaModFix/>
          </a:blip>
          <a:srcRect b="18811" l="0" r="0" t="0"/>
          <a:stretch/>
        </p:blipFill>
        <p:spPr>
          <a:xfrm>
            <a:off x="667138" y="914775"/>
            <a:ext cx="35775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01139" y="681112"/>
            <a:ext cx="998700" cy="89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58756" y="3913615"/>
            <a:ext cx="5934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Decorations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75" y="4893712"/>
            <a:ext cx="1823800" cy="2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200" y="4149612"/>
            <a:ext cx="1484873" cy="2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425" y="7682557"/>
            <a:ext cx="2043550" cy="190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300" y="6403212"/>
            <a:ext cx="18573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8">
            <a:alphaModFix/>
          </a:blip>
          <a:srcRect b="0" l="9820" r="0" t="0"/>
          <a:stretch/>
        </p:blipFill>
        <p:spPr>
          <a:xfrm>
            <a:off x="2510775" y="7570400"/>
            <a:ext cx="2293650" cy="20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5205" y="5299238"/>
            <a:ext cx="2293650" cy="187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