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058400" cx="7315200"/>
  <p:notesSz cx="6858000" cy="9144000"/>
  <p:embeddedFontLst>
    <p:embeddedFont>
      <p:font typeface="Amatic SC"/>
      <p:regular r:id="rId10"/>
      <p:bold r:id="rId11"/>
    </p:embeddedFont>
    <p:embeddedFont>
      <p:font typeface="Pacifico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747775"/>
          </p15:clr>
        </p15:guide>
        <p15:guide id="2" pos="230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2" Type="http://schemas.openxmlformats.org/officeDocument/2006/relationships/font" Target="fonts/Pacific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82421" y="685800"/>
            <a:ext cx="2493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2182421" y="685800"/>
            <a:ext cx="2493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8f4d73ed4_0_103:notes"/>
          <p:cNvSpPr/>
          <p:nvPr>
            <p:ph idx="2" type="sldImg"/>
          </p:nvPr>
        </p:nvSpPr>
        <p:spPr>
          <a:xfrm>
            <a:off x="2182421" y="685800"/>
            <a:ext cx="2493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8f4d73ed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b5fd5d9b8_0_11:notes"/>
          <p:cNvSpPr/>
          <p:nvPr>
            <p:ph idx="2" type="sldImg"/>
          </p:nvPr>
        </p:nvSpPr>
        <p:spPr>
          <a:xfrm>
            <a:off x="2182421" y="685800"/>
            <a:ext cx="2493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b5fd5d9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8f4d73ed4_0_116:notes"/>
          <p:cNvSpPr/>
          <p:nvPr>
            <p:ph idx="2" type="sldImg"/>
          </p:nvPr>
        </p:nvSpPr>
        <p:spPr>
          <a:xfrm>
            <a:off x="2182421" y="685800"/>
            <a:ext cx="2493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8f4d73ed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44500" y="9596575"/>
            <a:ext cx="1355550" cy="3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249360" y="2163089"/>
            <a:ext cx="6816300" cy="3840000"/>
          </a:xfrm>
          <a:prstGeom prst="rect">
            <a:avLst/>
          </a:prstGeom>
        </p:spPr>
        <p:txBody>
          <a:bodyPr anchorCtr="0" anchor="b" bIns="120125" lIns="120125" spcFirstLastPara="1" rIns="120125" wrap="square" tIns="120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249360" y="6164351"/>
            <a:ext cx="6816300" cy="2543700"/>
          </a:xfrm>
          <a:prstGeom prst="rect">
            <a:avLst/>
          </a:prstGeom>
        </p:spPr>
        <p:txBody>
          <a:bodyPr anchorCtr="0" anchor="t" bIns="120125" lIns="120125" spcFirstLastPara="1" rIns="120125" wrap="square" tIns="120125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ctrTitle"/>
          </p:nvPr>
        </p:nvSpPr>
        <p:spPr>
          <a:xfrm>
            <a:off x="249367" y="1456058"/>
            <a:ext cx="6816300" cy="4014000"/>
          </a:xfrm>
          <a:prstGeom prst="rect">
            <a:avLst/>
          </a:prstGeom>
        </p:spPr>
        <p:txBody>
          <a:bodyPr anchorCtr="0" anchor="b" bIns="120125" lIns="120125" spcFirstLastPara="1" rIns="120125" wrap="square" tIns="1201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50" name="Google Shape;50;p13"/>
          <p:cNvSpPr txBox="1"/>
          <p:nvPr>
            <p:ph idx="1" type="subTitle"/>
          </p:nvPr>
        </p:nvSpPr>
        <p:spPr>
          <a:xfrm>
            <a:off x="249360" y="5542289"/>
            <a:ext cx="6816300" cy="1550100"/>
          </a:xfrm>
          <a:prstGeom prst="rect">
            <a:avLst/>
          </a:prstGeom>
        </p:spPr>
        <p:txBody>
          <a:bodyPr anchorCtr="0" anchor="t" bIns="120125" lIns="120125" spcFirstLastPara="1" rIns="120125" wrap="square" tIns="1201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49360" y="4206107"/>
            <a:ext cx="6816300" cy="16461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249360" y="870271"/>
            <a:ext cx="6816300" cy="1119900"/>
          </a:xfrm>
          <a:prstGeom prst="rect">
            <a:avLst/>
          </a:prstGeom>
        </p:spPr>
        <p:txBody>
          <a:bodyPr anchorCtr="0" anchor="t" bIns="120125" lIns="120125" spcFirstLastPara="1" rIns="120125" wrap="square" tIns="120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249360" y="2253729"/>
            <a:ext cx="6816300" cy="6681000"/>
          </a:xfrm>
          <a:prstGeom prst="rect">
            <a:avLst/>
          </a:prstGeom>
        </p:spPr>
        <p:txBody>
          <a:bodyPr anchorCtr="0" anchor="t" bIns="120125" lIns="120125" spcFirstLastPara="1" rIns="120125" wrap="square" tIns="12012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249360" y="870271"/>
            <a:ext cx="6816300" cy="1119900"/>
          </a:xfrm>
          <a:prstGeom prst="rect">
            <a:avLst/>
          </a:prstGeom>
        </p:spPr>
        <p:txBody>
          <a:bodyPr anchorCtr="0" anchor="t" bIns="120125" lIns="120125" spcFirstLastPara="1" rIns="120125" wrap="square" tIns="120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249360" y="2253729"/>
            <a:ext cx="3199800" cy="6681000"/>
          </a:xfrm>
          <a:prstGeom prst="rect">
            <a:avLst/>
          </a:prstGeom>
        </p:spPr>
        <p:txBody>
          <a:bodyPr anchorCtr="0" anchor="t" bIns="120125" lIns="120125" spcFirstLastPara="1" rIns="120125" wrap="square" tIns="1201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3865920" y="2253729"/>
            <a:ext cx="3199800" cy="6681000"/>
          </a:xfrm>
          <a:prstGeom prst="rect">
            <a:avLst/>
          </a:prstGeom>
        </p:spPr>
        <p:txBody>
          <a:bodyPr anchorCtr="0" anchor="t" bIns="120125" lIns="120125" spcFirstLastPara="1" rIns="120125" wrap="square" tIns="1201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49360" y="870271"/>
            <a:ext cx="6816300" cy="1119900"/>
          </a:xfrm>
          <a:prstGeom prst="rect">
            <a:avLst/>
          </a:prstGeom>
        </p:spPr>
        <p:txBody>
          <a:bodyPr anchorCtr="0" anchor="t" bIns="120125" lIns="120125" spcFirstLastPara="1" rIns="120125" wrap="square" tIns="120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249360" y="1086507"/>
            <a:ext cx="2246400" cy="1477800"/>
          </a:xfrm>
          <a:prstGeom prst="rect">
            <a:avLst/>
          </a:prstGeom>
        </p:spPr>
        <p:txBody>
          <a:bodyPr anchorCtr="0" anchor="b" bIns="120125" lIns="120125" spcFirstLastPara="1" rIns="120125" wrap="square" tIns="120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249360" y="2717440"/>
            <a:ext cx="2246400" cy="6217500"/>
          </a:xfrm>
          <a:prstGeom prst="rect">
            <a:avLst/>
          </a:prstGeom>
        </p:spPr>
        <p:txBody>
          <a:bodyPr anchorCtr="0" anchor="t" bIns="120125" lIns="120125" spcFirstLastPara="1" rIns="120125" wrap="square" tIns="1201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92200" y="880293"/>
            <a:ext cx="5094000" cy="79998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3657600" y="-244"/>
            <a:ext cx="36576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12400" y="2411542"/>
            <a:ext cx="3235800" cy="2898600"/>
          </a:xfrm>
          <a:prstGeom prst="rect">
            <a:avLst/>
          </a:prstGeom>
        </p:spPr>
        <p:txBody>
          <a:bodyPr anchorCtr="0" anchor="b" bIns="120125" lIns="120125" spcFirstLastPara="1" rIns="120125" wrap="square" tIns="120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12400" y="5481569"/>
            <a:ext cx="3235800" cy="2415300"/>
          </a:xfrm>
          <a:prstGeom prst="rect">
            <a:avLst/>
          </a:prstGeom>
        </p:spPr>
        <p:txBody>
          <a:bodyPr anchorCtr="0" anchor="t" bIns="120125" lIns="120125" spcFirstLastPara="1" rIns="120125" wrap="square" tIns="1201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3951600" y="1415969"/>
            <a:ext cx="3069600" cy="72261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249360" y="8273124"/>
            <a:ext cx="4799100" cy="1183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9360" y="870271"/>
            <a:ext cx="68163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125" lIns="120125" spcFirstLastPara="1" rIns="120125" wrap="square" tIns="120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9360" y="2253729"/>
            <a:ext cx="68163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125" lIns="120125" spcFirstLastPara="1" rIns="120125" wrap="square" tIns="120125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777966" y="9119180"/>
            <a:ext cx="43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125" lIns="120125" spcFirstLastPara="1" rIns="120125" wrap="square" tIns="120125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9.png"/><Relationship Id="rId13" Type="http://schemas.openxmlformats.org/officeDocument/2006/relationships/image" Target="../media/image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8.png"/><Relationship Id="rId13" Type="http://schemas.openxmlformats.org/officeDocument/2006/relationships/image" Target="../media/image12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3.png"/><Relationship Id="rId14" Type="http://schemas.openxmlformats.org/officeDocument/2006/relationships/image" Target="../media/image16.png"/><Relationship Id="rId5" Type="http://schemas.openxmlformats.org/officeDocument/2006/relationships/image" Target="../media/image25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Relationship Id="rId6" Type="http://schemas.openxmlformats.org/officeDocument/2006/relationships/image" Target="../media/image24.png"/><Relationship Id="rId7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9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33.png"/><Relationship Id="rId7" Type="http://schemas.openxmlformats.org/officeDocument/2006/relationships/image" Target="../media/image31.png"/><Relationship Id="rId8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18982" l="0" r="0" t="0"/>
          <a:stretch/>
        </p:blipFill>
        <p:spPr>
          <a:xfrm>
            <a:off x="666010" y="2109503"/>
            <a:ext cx="385832" cy="40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b="28088" l="0" r="0" t="0"/>
          <a:stretch/>
        </p:blipFill>
        <p:spPr>
          <a:xfrm>
            <a:off x="610812" y="3516205"/>
            <a:ext cx="419359" cy="37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5">
            <a:alphaModFix/>
          </a:blip>
          <a:srcRect b="28088" l="0" r="0" t="0"/>
          <a:stretch/>
        </p:blipFill>
        <p:spPr>
          <a:xfrm>
            <a:off x="636306" y="4849729"/>
            <a:ext cx="360667" cy="378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6">
            <a:alphaModFix/>
          </a:blip>
          <a:srcRect b="18982" l="0" r="0" t="0"/>
          <a:stretch/>
        </p:blipFill>
        <p:spPr>
          <a:xfrm>
            <a:off x="638400" y="6244965"/>
            <a:ext cx="410996" cy="40320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1264309" y="2143326"/>
            <a:ext cx="3105600" cy="37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Open toilet lid</a:t>
            </a:r>
            <a:endParaRPr sz="1600"/>
          </a:p>
        </p:txBody>
      </p:sp>
      <p:sp>
        <p:nvSpPr>
          <p:cNvPr id="61" name="Google Shape;61;p14"/>
          <p:cNvSpPr/>
          <p:nvPr/>
        </p:nvSpPr>
        <p:spPr>
          <a:xfrm>
            <a:off x="1225874" y="3527328"/>
            <a:ext cx="3105600" cy="37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Pull down pants and underwear</a:t>
            </a:r>
            <a:endParaRPr sz="1600"/>
          </a:p>
        </p:txBody>
      </p:sp>
      <p:sp>
        <p:nvSpPr>
          <p:cNvPr id="62" name="Google Shape;62;p14"/>
          <p:cNvSpPr/>
          <p:nvPr/>
        </p:nvSpPr>
        <p:spPr>
          <a:xfrm>
            <a:off x="1222023" y="4862439"/>
            <a:ext cx="3105600" cy="37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Pull up dress and pull down underwear</a:t>
            </a:r>
            <a:endParaRPr sz="1300"/>
          </a:p>
        </p:txBody>
      </p:sp>
      <p:sp>
        <p:nvSpPr>
          <p:cNvPr id="63" name="Google Shape;63;p14"/>
          <p:cNvSpPr/>
          <p:nvPr/>
        </p:nvSpPr>
        <p:spPr>
          <a:xfrm>
            <a:off x="1249281" y="6215170"/>
            <a:ext cx="3105600" cy="37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Sit on toilet</a:t>
            </a:r>
            <a:endParaRPr sz="1600"/>
          </a:p>
        </p:txBody>
      </p:sp>
      <p:sp>
        <p:nvSpPr>
          <p:cNvPr id="64" name="Google Shape;64;p14"/>
          <p:cNvSpPr/>
          <p:nvPr/>
        </p:nvSpPr>
        <p:spPr>
          <a:xfrm>
            <a:off x="1236800" y="7853406"/>
            <a:ext cx="3105600" cy="37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Sit on toilet</a:t>
            </a:r>
            <a:endParaRPr sz="1600"/>
          </a:p>
        </p:txBody>
      </p:sp>
      <p:sp>
        <p:nvSpPr>
          <p:cNvPr id="65" name="Google Shape;65;p14"/>
          <p:cNvSpPr/>
          <p:nvPr/>
        </p:nvSpPr>
        <p:spPr>
          <a:xfrm>
            <a:off x="5952875" y="2093063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952863" y="3343725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952875" y="4702725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952863" y="6061725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5908600" y="7574438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82338" y="1888700"/>
            <a:ext cx="906449" cy="12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4750" y="6010900"/>
            <a:ext cx="1003175" cy="959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9">
            <a:alphaModFix/>
          </a:blip>
          <a:srcRect b="5383" l="0" r="0" t="0"/>
          <a:stretch/>
        </p:blipFill>
        <p:spPr>
          <a:xfrm>
            <a:off x="4658513" y="7168850"/>
            <a:ext cx="934000" cy="132274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2853035" y="408349"/>
            <a:ext cx="15069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Amatic SC"/>
                <a:ea typeface="Amatic SC"/>
                <a:cs typeface="Amatic SC"/>
                <a:sym typeface="Amatic SC"/>
              </a:rPr>
              <a:t>Name’s</a:t>
            </a:r>
            <a:endParaRPr b="1"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773874" y="860271"/>
            <a:ext cx="3767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latin typeface="Amatic SC"/>
                <a:ea typeface="Amatic SC"/>
                <a:cs typeface="Amatic SC"/>
                <a:sym typeface="Amatic SC"/>
              </a:rPr>
              <a:t>     </a:t>
            </a:r>
            <a:r>
              <a:rPr b="1" lang="en" sz="4100">
                <a:latin typeface="Amatic SC"/>
                <a:ea typeface="Amatic SC"/>
                <a:cs typeface="Amatic SC"/>
                <a:sym typeface="Amatic SC"/>
              </a:rPr>
              <a:t>Toileting STEPS</a:t>
            </a:r>
            <a:endParaRPr b="1" sz="41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27168" y="3109018"/>
            <a:ext cx="841054" cy="14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86800" y="4539896"/>
            <a:ext cx="1506900" cy="127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12">
            <a:alphaModFix/>
          </a:blip>
          <a:srcRect b="24607" l="0" r="0" t="0"/>
          <a:stretch/>
        </p:blipFill>
        <p:spPr>
          <a:xfrm>
            <a:off x="665988" y="9143248"/>
            <a:ext cx="419359" cy="35344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>
            <a:off x="1281050" y="9113556"/>
            <a:ext cx="3105600" cy="37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 pee/potty</a:t>
            </a:r>
            <a:endParaRPr sz="1600"/>
          </a:p>
        </p:txBody>
      </p:sp>
      <p:sp>
        <p:nvSpPr>
          <p:cNvPr id="79" name="Google Shape;79;p14"/>
          <p:cNvSpPr/>
          <p:nvPr/>
        </p:nvSpPr>
        <p:spPr>
          <a:xfrm>
            <a:off x="5952850" y="8834588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6">
            <a:alphaModFix/>
          </a:blip>
          <a:srcRect b="18982" l="0" r="0" t="0"/>
          <a:stretch/>
        </p:blipFill>
        <p:spPr>
          <a:xfrm>
            <a:off x="670175" y="7841690"/>
            <a:ext cx="410996" cy="40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82343" y="8689736"/>
            <a:ext cx="1003175" cy="111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21728" l="0" r="0" t="0"/>
          <a:stretch/>
        </p:blipFill>
        <p:spPr>
          <a:xfrm>
            <a:off x="587744" y="1089085"/>
            <a:ext cx="393592" cy="40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16909" l="0" r="0" t="0"/>
          <a:stretch/>
        </p:blipFill>
        <p:spPr>
          <a:xfrm>
            <a:off x="634694" y="2523677"/>
            <a:ext cx="357766" cy="40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27446" l="10" r="-10" t="0"/>
          <a:stretch/>
        </p:blipFill>
        <p:spPr>
          <a:xfrm>
            <a:off x="638369" y="3922630"/>
            <a:ext cx="357766" cy="39639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1189923" y="1160659"/>
            <a:ext cx="3105600" cy="37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Grab toilet paper</a:t>
            </a:r>
            <a:endParaRPr sz="1600"/>
          </a:p>
        </p:txBody>
      </p:sp>
      <p:sp>
        <p:nvSpPr>
          <p:cNvPr id="90" name="Google Shape;90;p15"/>
          <p:cNvSpPr/>
          <p:nvPr/>
        </p:nvSpPr>
        <p:spPr>
          <a:xfrm>
            <a:off x="1218960" y="2504920"/>
            <a:ext cx="3105600" cy="37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Wipe bottom</a:t>
            </a:r>
            <a:endParaRPr sz="1600"/>
          </a:p>
        </p:txBody>
      </p:sp>
      <p:sp>
        <p:nvSpPr>
          <p:cNvPr id="91" name="Google Shape;91;p15"/>
          <p:cNvSpPr/>
          <p:nvPr/>
        </p:nvSpPr>
        <p:spPr>
          <a:xfrm>
            <a:off x="1222635" y="3916411"/>
            <a:ext cx="3105600" cy="37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Put dirty toilet paper in toilet</a:t>
            </a:r>
            <a:endParaRPr sz="1600"/>
          </a:p>
        </p:txBody>
      </p:sp>
      <p:sp>
        <p:nvSpPr>
          <p:cNvPr id="92" name="Google Shape;92;p15"/>
          <p:cNvSpPr/>
          <p:nvPr/>
        </p:nvSpPr>
        <p:spPr>
          <a:xfrm>
            <a:off x="6011613" y="1018738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6011625" y="2219525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6011625" y="3744350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4463" y="961300"/>
            <a:ext cx="1131875" cy="7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7325" y="1940025"/>
            <a:ext cx="1385300" cy="122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77750" y="3508163"/>
            <a:ext cx="1385300" cy="108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9">
            <a:alphaModFix/>
          </a:blip>
          <a:srcRect b="23559" l="0" r="0" t="0"/>
          <a:stretch/>
        </p:blipFill>
        <p:spPr>
          <a:xfrm>
            <a:off x="518468" y="6634103"/>
            <a:ext cx="647338" cy="410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10">
            <a:alphaModFix/>
          </a:blip>
          <a:srcRect b="17600" l="0" r="-10" t="0"/>
          <a:stretch/>
        </p:blipFill>
        <p:spPr>
          <a:xfrm>
            <a:off x="638379" y="8147970"/>
            <a:ext cx="517893" cy="41746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1312522" y="5206725"/>
            <a:ext cx="3032700" cy="393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Flush toilet</a:t>
            </a:r>
            <a:endParaRPr sz="1600"/>
          </a:p>
        </p:txBody>
      </p:sp>
      <p:sp>
        <p:nvSpPr>
          <p:cNvPr id="101" name="Google Shape;101;p15"/>
          <p:cNvSpPr/>
          <p:nvPr/>
        </p:nvSpPr>
        <p:spPr>
          <a:xfrm>
            <a:off x="1307740" y="6642770"/>
            <a:ext cx="3032700" cy="393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Pull up underwear and pants</a:t>
            </a:r>
            <a:endParaRPr sz="1600"/>
          </a:p>
        </p:txBody>
      </p:sp>
      <p:sp>
        <p:nvSpPr>
          <p:cNvPr id="102" name="Google Shape;102;p15"/>
          <p:cNvSpPr/>
          <p:nvPr/>
        </p:nvSpPr>
        <p:spPr>
          <a:xfrm>
            <a:off x="1384079" y="8164550"/>
            <a:ext cx="3032700" cy="393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Wash hands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6011650" y="5107150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6011625" y="6469938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011613" y="7994775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11">
            <a:alphaModFix/>
          </a:blip>
          <a:srcRect b="18811" l="0" r="0" t="0"/>
          <a:stretch/>
        </p:blipFill>
        <p:spPr>
          <a:xfrm>
            <a:off x="645075" y="5254350"/>
            <a:ext cx="357750" cy="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48564" y="4812473"/>
            <a:ext cx="859725" cy="15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29738" y="7783010"/>
            <a:ext cx="1292565" cy="115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80111" y="6360680"/>
            <a:ext cx="859725" cy="1423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19987" l="0" r="0" t="0"/>
          <a:stretch/>
        </p:blipFill>
        <p:spPr>
          <a:xfrm>
            <a:off x="572907" y="2752211"/>
            <a:ext cx="582597" cy="417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4">
            <a:alphaModFix/>
          </a:blip>
          <a:srcRect b="18811" l="0" r="0" t="0"/>
          <a:stretch/>
        </p:blipFill>
        <p:spPr>
          <a:xfrm>
            <a:off x="567482" y="3807641"/>
            <a:ext cx="593412" cy="417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5">
            <a:alphaModFix/>
          </a:blip>
          <a:srcRect b="13733" l="0" r="0" t="0"/>
          <a:stretch/>
        </p:blipFill>
        <p:spPr>
          <a:xfrm>
            <a:off x="496450" y="4863086"/>
            <a:ext cx="647338" cy="417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6">
            <a:alphaModFix/>
          </a:blip>
          <a:srcRect b="25395" l="0" r="0" t="0"/>
          <a:stretch/>
        </p:blipFill>
        <p:spPr>
          <a:xfrm>
            <a:off x="563527" y="641334"/>
            <a:ext cx="601357" cy="417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7">
            <a:alphaModFix/>
          </a:blip>
          <a:srcRect b="25395" l="0" r="0" t="0"/>
          <a:stretch/>
        </p:blipFill>
        <p:spPr>
          <a:xfrm>
            <a:off x="583685" y="1717599"/>
            <a:ext cx="561004" cy="41746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/>
          <p:nvPr/>
        </p:nvSpPr>
        <p:spPr>
          <a:xfrm>
            <a:off x="1379597" y="658799"/>
            <a:ext cx="3032700" cy="393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0" name="Google Shape;120;p16"/>
          <p:cNvSpPr/>
          <p:nvPr/>
        </p:nvSpPr>
        <p:spPr>
          <a:xfrm>
            <a:off x="1383680" y="1729794"/>
            <a:ext cx="3032700" cy="393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1" name="Google Shape;121;p16"/>
          <p:cNvSpPr/>
          <p:nvPr/>
        </p:nvSpPr>
        <p:spPr>
          <a:xfrm>
            <a:off x="1367016" y="2773240"/>
            <a:ext cx="3032700" cy="393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2" name="Google Shape;122;p16"/>
          <p:cNvSpPr/>
          <p:nvPr/>
        </p:nvSpPr>
        <p:spPr>
          <a:xfrm>
            <a:off x="1353590" y="3816719"/>
            <a:ext cx="3032700" cy="393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3" name="Google Shape;123;p16"/>
          <p:cNvSpPr/>
          <p:nvPr/>
        </p:nvSpPr>
        <p:spPr>
          <a:xfrm>
            <a:off x="1353590" y="4860179"/>
            <a:ext cx="3032700" cy="393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4" name="Google Shape;124;p16"/>
          <p:cNvSpPr/>
          <p:nvPr/>
        </p:nvSpPr>
        <p:spPr>
          <a:xfrm>
            <a:off x="6033675" y="508788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033675" y="1584650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6033675" y="2617950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6033675" y="3651275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6033675" y="4634413"/>
            <a:ext cx="785100" cy="72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572900" y="6278575"/>
            <a:ext cx="587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Amatic SC"/>
                <a:ea typeface="Amatic SC"/>
                <a:cs typeface="Amatic SC"/>
                <a:sym typeface="Amatic SC"/>
              </a:rPr>
              <a:t>I am working for:</a:t>
            </a:r>
            <a:endParaRPr b="1" sz="32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/>
        </p:nvSpPr>
        <p:spPr>
          <a:xfrm>
            <a:off x="258756" y="3913615"/>
            <a:ext cx="59349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125" lIns="120125" spcFirstLastPara="1" rIns="120125" wrap="square" tIns="120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acifico"/>
                <a:ea typeface="Pacifico"/>
                <a:cs typeface="Pacifico"/>
                <a:sym typeface="Pacifico"/>
              </a:rPr>
              <a:t>Decorations</a:t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50" y="70622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825" y="70622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963" y="70622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350" y="70622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50" y="1530696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825" y="1530696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963" y="1530696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350" y="1530696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50" y="235517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825" y="235517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963" y="235517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350" y="235517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275" y="70622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275" y="1530696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275" y="235517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200" y="70622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200" y="1530696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200" y="2355171"/>
            <a:ext cx="895150" cy="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50" y="5029202"/>
            <a:ext cx="1705775" cy="18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7687" y="4932297"/>
            <a:ext cx="1866475" cy="16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7026851"/>
            <a:ext cx="22860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38750" y="7049374"/>
            <a:ext cx="1925425" cy="20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16563" y="4652815"/>
            <a:ext cx="203835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4163" y="7243615"/>
            <a:ext cx="2246237" cy="204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