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Bree Serif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font" Target="fonts/BreeSerif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b167a19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b167a19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b167a19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b167a19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b167a19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b167a19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b167a19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b167a19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b167a197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b167a197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70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2868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42676" t="714"/>
          <a:stretch/>
        </p:blipFill>
        <p:spPr>
          <a:xfrm>
            <a:off x="3620951" y="3082150"/>
            <a:ext cx="1984775" cy="19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 rotWithShape="1">
          <a:blip r:embed="rId5">
            <a:alphaModFix/>
          </a:blip>
          <a:srcRect b="0" l="0" r="41863" t="0"/>
          <a:stretch/>
        </p:blipFill>
        <p:spPr>
          <a:xfrm>
            <a:off x="5291363" y="3749771"/>
            <a:ext cx="1279801" cy="1239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6">
            <a:alphaModFix/>
          </a:blip>
          <a:srcRect b="0" l="0" r="27129" t="0"/>
          <a:stretch/>
        </p:blipFill>
        <p:spPr>
          <a:xfrm>
            <a:off x="6868913" y="3941088"/>
            <a:ext cx="923576" cy="7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7">
            <a:alphaModFix/>
          </a:blip>
          <a:srcRect b="0" l="0" r="54609" t="0"/>
          <a:stretch/>
        </p:blipFill>
        <p:spPr>
          <a:xfrm>
            <a:off x="7484925" y="3231625"/>
            <a:ext cx="487450" cy="6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8">
            <a:alphaModFix/>
          </a:blip>
          <a:srcRect b="0" l="0" r="42676" t="0"/>
          <a:stretch/>
        </p:blipFill>
        <p:spPr>
          <a:xfrm>
            <a:off x="8090238" y="3749775"/>
            <a:ext cx="893875" cy="8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9">
            <a:alphaModFix/>
          </a:blip>
          <a:srcRect b="0" l="0" r="48554" t="0"/>
          <a:stretch/>
        </p:blipFill>
        <p:spPr>
          <a:xfrm>
            <a:off x="8168538" y="2673438"/>
            <a:ext cx="893875" cy="978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1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0" l="0" r="44757" t="0"/>
          <a:stretch/>
        </p:blipFill>
        <p:spPr>
          <a:xfrm>
            <a:off x="3787925" y="2861450"/>
            <a:ext cx="2371050" cy="24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5">
            <a:alphaModFix/>
          </a:blip>
          <a:srcRect b="0" l="0" r="49367" t="0"/>
          <a:stretch/>
        </p:blipFill>
        <p:spPr>
          <a:xfrm>
            <a:off x="6381325" y="3440775"/>
            <a:ext cx="1294274" cy="14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6">
            <a:alphaModFix/>
          </a:blip>
          <a:srcRect b="0" l="0" r="24693" t="0"/>
          <a:stretch/>
        </p:blipFill>
        <p:spPr>
          <a:xfrm>
            <a:off x="7854750" y="4300750"/>
            <a:ext cx="1199926" cy="8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7">
            <a:alphaModFix/>
          </a:blip>
          <a:srcRect b="0" l="0" r="28305" t="0"/>
          <a:stretch/>
        </p:blipFill>
        <p:spPr>
          <a:xfrm>
            <a:off x="7675600" y="1511350"/>
            <a:ext cx="1076626" cy="8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/>
          </a:blip>
          <a:srcRect b="0" l="0" r="49367" t="0"/>
          <a:stretch/>
        </p:blipFill>
        <p:spPr>
          <a:xfrm>
            <a:off x="7807575" y="2861450"/>
            <a:ext cx="1294274" cy="14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2867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34318" t="0"/>
          <a:stretch/>
        </p:blipFill>
        <p:spPr>
          <a:xfrm>
            <a:off x="3833875" y="3138150"/>
            <a:ext cx="1944725" cy="16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5">
            <a:alphaModFix/>
          </a:blip>
          <a:srcRect b="0" l="0" r="32014" t="0"/>
          <a:stretch/>
        </p:blipFill>
        <p:spPr>
          <a:xfrm>
            <a:off x="5669638" y="3437137"/>
            <a:ext cx="1290974" cy="10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6">
            <a:alphaModFix/>
          </a:blip>
          <a:srcRect b="0" l="0" r="14478" t="0"/>
          <a:stretch/>
        </p:blipFill>
        <p:spPr>
          <a:xfrm>
            <a:off x="6907325" y="3899613"/>
            <a:ext cx="1523125" cy="10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7">
            <a:alphaModFix/>
          </a:blip>
          <a:srcRect b="0" l="0" r="44462" t="0"/>
          <a:stretch/>
        </p:blipFill>
        <p:spPr>
          <a:xfrm rot="6690082">
            <a:off x="7931025" y="2865113"/>
            <a:ext cx="1210175" cy="12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428650" y="304225"/>
            <a:ext cx="4845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Note to clinicians: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If an image does not overlap properly onto another image, change the order of the images.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ree Serif"/>
              <a:buAutoNum type="alphaLcPeriod"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Right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 click on the image you want to bring forward 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ree Serif"/>
              <a:buAutoNum type="alphaLcPeriod"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Click on Order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ree Serif"/>
              <a:buAutoNum type="alphaLcPeriod"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The click on Bring to front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025" y="2405350"/>
            <a:ext cx="51530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