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Bree Serif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BreeSerif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a045faecf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3a045faec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a045faecf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3a045faec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a045faec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a045faec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a045faec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a045faec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a045faec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a045faec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a045faec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a045faec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a045faec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a045faec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a045faec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a045faec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a045faecf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a045faecf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a045faec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a045faec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0" Type="http://schemas.openxmlformats.org/officeDocument/2006/relationships/image" Target="../media/image37.png"/><Relationship Id="rId9" Type="http://schemas.openxmlformats.org/officeDocument/2006/relationships/image" Target="../media/image31.png"/><Relationship Id="rId5" Type="http://schemas.openxmlformats.org/officeDocument/2006/relationships/image" Target="../media/image36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Relationship Id="rId8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9.png"/><Relationship Id="rId4" Type="http://schemas.openxmlformats.org/officeDocument/2006/relationships/image" Target="../media/image47.png"/><Relationship Id="rId10" Type="http://schemas.openxmlformats.org/officeDocument/2006/relationships/image" Target="../media/image43.png"/><Relationship Id="rId9" Type="http://schemas.openxmlformats.org/officeDocument/2006/relationships/image" Target="../media/image46.png"/><Relationship Id="rId5" Type="http://schemas.openxmlformats.org/officeDocument/2006/relationships/image" Target="../media/image44.png"/><Relationship Id="rId6" Type="http://schemas.openxmlformats.org/officeDocument/2006/relationships/image" Target="../media/image42.png"/><Relationship Id="rId7" Type="http://schemas.openxmlformats.org/officeDocument/2006/relationships/image" Target="../media/image45.png"/><Relationship Id="rId8" Type="http://schemas.openxmlformats.org/officeDocument/2006/relationships/image" Target="../media/image4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10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0" Type="http://schemas.openxmlformats.org/officeDocument/2006/relationships/image" Target="../media/image20.png"/><Relationship Id="rId9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10" Type="http://schemas.openxmlformats.org/officeDocument/2006/relationships/image" Target="../media/image8.png"/><Relationship Id="rId9" Type="http://schemas.openxmlformats.org/officeDocument/2006/relationships/image" Target="../media/image30.png"/><Relationship Id="rId5" Type="http://schemas.openxmlformats.org/officeDocument/2006/relationships/image" Target="../media/image16.png"/><Relationship Id="rId6" Type="http://schemas.openxmlformats.org/officeDocument/2006/relationships/image" Target="../media/image32.png"/><Relationship Id="rId7" Type="http://schemas.openxmlformats.org/officeDocument/2006/relationships/image" Target="../media/image21.png"/><Relationship Id="rId8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10" Type="http://schemas.openxmlformats.org/officeDocument/2006/relationships/image" Target="../media/image34.png"/><Relationship Id="rId9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33.png"/><Relationship Id="rId8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68850" y="1193275"/>
            <a:ext cx="8520600" cy="10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Matching Cards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 b="0" l="35111" r="32711" t="0"/>
          <a:stretch/>
        </p:blipFill>
        <p:spPr>
          <a:xfrm rot="-5400000">
            <a:off x="4143375" y="1001275"/>
            <a:ext cx="857250" cy="35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00" y="209788"/>
            <a:ext cx="1153650" cy="158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150" y="1795713"/>
            <a:ext cx="1153650" cy="155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800" y="217288"/>
            <a:ext cx="1153650" cy="15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1150" y="229238"/>
            <a:ext cx="1153650" cy="1548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500" y="1782725"/>
            <a:ext cx="1153650" cy="1578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499" y="3360775"/>
            <a:ext cx="1153650" cy="1564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11149" y="3361850"/>
            <a:ext cx="1153650" cy="1562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84799" y="1783538"/>
            <a:ext cx="1153650" cy="157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150" y="209788"/>
            <a:ext cx="1153650" cy="158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1150" y="1782725"/>
            <a:ext cx="1153650" cy="1578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1149" y="3360775"/>
            <a:ext cx="1153650" cy="1564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8338" y="229238"/>
            <a:ext cx="1153650" cy="1548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325" y="1795713"/>
            <a:ext cx="1153650" cy="155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48324" y="3366125"/>
            <a:ext cx="1153650" cy="1562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450" y="217288"/>
            <a:ext cx="1153650" cy="15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38449" y="1783538"/>
            <a:ext cx="1153650" cy="157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50" y="225375"/>
            <a:ext cx="1153650" cy="157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50" y="3347700"/>
            <a:ext cx="1153650" cy="1560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9150" y="226463"/>
            <a:ext cx="1153650" cy="156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850" y="1797663"/>
            <a:ext cx="1153650" cy="154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9153" y="3349650"/>
            <a:ext cx="1153650" cy="155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2350" y="237550"/>
            <a:ext cx="1153650" cy="156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69151" y="1784625"/>
            <a:ext cx="1153650" cy="1574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42348" y="1834700"/>
            <a:ext cx="1153650" cy="1540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500" y="225375"/>
            <a:ext cx="1153650" cy="157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5500" y="1797663"/>
            <a:ext cx="1153650" cy="154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500" y="3347700"/>
            <a:ext cx="1153650" cy="1560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750" y="226463"/>
            <a:ext cx="1153650" cy="156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55751" y="1797675"/>
            <a:ext cx="1153650" cy="1574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55753" y="3374900"/>
            <a:ext cx="1153650" cy="155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6000" y="237550"/>
            <a:ext cx="1153650" cy="156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28948" y="1801650"/>
            <a:ext cx="1153650" cy="1540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to Clinicians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35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the “stage slides” - first three blank slides, to set up the cards you want to use for each trial prior to activity.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If you are using screen share and the </a:t>
            </a:r>
            <a:r>
              <a:rPr lang="en" sz="1800"/>
              <a:t>client is able to request control, they can move the cards to the correct locations.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On the “stage slides” you can also adjust the size the the images if needed.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463550" y="451900"/>
            <a:ext cx="51777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Example Stage Slide: Trial #</a:t>
            </a:r>
            <a:endParaRPr sz="2300"/>
          </a:p>
        </p:txBody>
      </p:sp>
      <p:sp>
        <p:nvSpPr>
          <p:cNvPr id="141" name="Google Shape;141;p15"/>
          <p:cNvSpPr/>
          <p:nvPr/>
        </p:nvSpPr>
        <p:spPr>
          <a:xfrm>
            <a:off x="622575" y="1123550"/>
            <a:ext cx="5018675" cy="3526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15"/>
          <p:cNvCxnSpPr>
            <a:endCxn id="141" idx="2"/>
          </p:cNvCxnSpPr>
          <p:nvPr/>
        </p:nvCxnSpPr>
        <p:spPr>
          <a:xfrm flipH="1">
            <a:off x="3131913" y="1147925"/>
            <a:ext cx="7800" cy="35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588" y="2972073"/>
            <a:ext cx="1153650" cy="1582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511" y="1241700"/>
            <a:ext cx="1153650" cy="15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175" y="1780500"/>
            <a:ext cx="1153650" cy="1582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736" y="2970950"/>
            <a:ext cx="1153650" cy="15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463550" y="451900"/>
            <a:ext cx="51777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Example Stage Slide: Trial #</a:t>
            </a:r>
            <a:endParaRPr sz="2300"/>
          </a:p>
        </p:txBody>
      </p:sp>
      <p:sp>
        <p:nvSpPr>
          <p:cNvPr id="152" name="Google Shape;152;p16"/>
          <p:cNvSpPr/>
          <p:nvPr/>
        </p:nvSpPr>
        <p:spPr>
          <a:xfrm>
            <a:off x="622575" y="1026275"/>
            <a:ext cx="5177700" cy="3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16"/>
          <p:cNvCxnSpPr/>
          <p:nvPr/>
        </p:nvCxnSpPr>
        <p:spPr>
          <a:xfrm>
            <a:off x="2179000" y="1026275"/>
            <a:ext cx="12000" cy="36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6"/>
          <p:cNvCxnSpPr/>
          <p:nvPr/>
        </p:nvCxnSpPr>
        <p:spPr>
          <a:xfrm>
            <a:off x="3942125" y="1026275"/>
            <a:ext cx="0" cy="36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150" y="451888"/>
            <a:ext cx="1153650" cy="155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6748" y="2817175"/>
            <a:ext cx="1153650" cy="153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050" y="1097200"/>
            <a:ext cx="1178725" cy="1575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596" y="2917400"/>
            <a:ext cx="1153650" cy="1554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9075" y="2981375"/>
            <a:ext cx="1153650" cy="158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09075" y="1109013"/>
            <a:ext cx="1153650" cy="155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463550" y="451900"/>
            <a:ext cx="51777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Example Stage Slide: Trial #</a:t>
            </a:r>
            <a:endParaRPr sz="2300"/>
          </a:p>
        </p:txBody>
      </p:sp>
      <p:sp>
        <p:nvSpPr>
          <p:cNvPr id="166" name="Google Shape;166;p17"/>
          <p:cNvSpPr/>
          <p:nvPr/>
        </p:nvSpPr>
        <p:spPr>
          <a:xfrm>
            <a:off x="622575" y="1026275"/>
            <a:ext cx="6027600" cy="3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17"/>
          <p:cNvCxnSpPr/>
          <p:nvPr/>
        </p:nvCxnSpPr>
        <p:spPr>
          <a:xfrm>
            <a:off x="2083750" y="1020275"/>
            <a:ext cx="12000" cy="36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7"/>
          <p:cNvCxnSpPr/>
          <p:nvPr/>
        </p:nvCxnSpPr>
        <p:spPr>
          <a:xfrm>
            <a:off x="3659950" y="1020275"/>
            <a:ext cx="12000" cy="36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7"/>
          <p:cNvCxnSpPr/>
          <p:nvPr/>
        </p:nvCxnSpPr>
        <p:spPr>
          <a:xfrm>
            <a:off x="5287800" y="1020275"/>
            <a:ext cx="12000" cy="36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00" y="245400"/>
            <a:ext cx="1153650" cy="15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500" y="251350"/>
            <a:ext cx="1153650" cy="155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1525" y="3341925"/>
            <a:ext cx="1153650" cy="1566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000" y="1787625"/>
            <a:ext cx="1153650" cy="156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78966" y="1792750"/>
            <a:ext cx="1153650" cy="1558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95850" y="239123"/>
            <a:ext cx="1153650" cy="1582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27136" y="1821625"/>
            <a:ext cx="1153650" cy="15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3998" y="3355875"/>
            <a:ext cx="1153650" cy="153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48" y="245400"/>
            <a:ext cx="1153650" cy="156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175" y="251348"/>
            <a:ext cx="1153650" cy="155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6525" y="239125"/>
            <a:ext cx="1153650" cy="1582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9250" y="1787625"/>
            <a:ext cx="1153650" cy="156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8678" y="1792750"/>
            <a:ext cx="1153650" cy="1558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96536" y="1821625"/>
            <a:ext cx="1153650" cy="15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62760" y="3355875"/>
            <a:ext cx="1153650" cy="153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4325" y="3341925"/>
            <a:ext cx="1153650" cy="156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00" y="256475"/>
            <a:ext cx="1153650" cy="1563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2188" y="255413"/>
            <a:ext cx="1153650" cy="156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800" y="1821500"/>
            <a:ext cx="1153650" cy="158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0550" y="263450"/>
            <a:ext cx="1153650" cy="155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6100" y="1824513"/>
            <a:ext cx="1153650" cy="157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9350" y="3401750"/>
            <a:ext cx="1153650" cy="1550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02188" y="1826663"/>
            <a:ext cx="1153650" cy="156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02183" y="3401775"/>
            <a:ext cx="1153650" cy="156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000" y="256475"/>
            <a:ext cx="1153650" cy="1563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363" y="255413"/>
            <a:ext cx="1153650" cy="156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9750" y="263450"/>
            <a:ext cx="1153650" cy="155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3000" y="1781625"/>
            <a:ext cx="1153650" cy="158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21363" y="1786775"/>
            <a:ext cx="1153650" cy="156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5925" y="1784613"/>
            <a:ext cx="1153650" cy="157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5775" y="3401750"/>
            <a:ext cx="1153650" cy="1550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4146" y="3393713"/>
            <a:ext cx="1153650" cy="156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00" y="241763"/>
            <a:ext cx="1178725" cy="161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1225"/>
            <a:ext cx="1178725" cy="1575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6925" y="261213"/>
            <a:ext cx="1178725" cy="161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900" y="1856375"/>
            <a:ext cx="1178725" cy="1585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436" y="3442175"/>
            <a:ext cx="1153650" cy="157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9400" y="1885175"/>
            <a:ext cx="1153650" cy="1576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45187" y="1862138"/>
            <a:ext cx="1153650" cy="15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85871" y="3461625"/>
            <a:ext cx="1153650" cy="1554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625" y="241763"/>
            <a:ext cx="1178725" cy="161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663" y="261225"/>
            <a:ext cx="1178725" cy="1575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3200" y="261213"/>
            <a:ext cx="1178725" cy="161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4625" y="1856375"/>
            <a:ext cx="1178725" cy="1585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7161" y="3442175"/>
            <a:ext cx="1153650" cy="157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17637" y="1886263"/>
            <a:ext cx="1153650" cy="15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81150" y="1885175"/>
            <a:ext cx="1153650" cy="1576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64596" y="3461625"/>
            <a:ext cx="1153650" cy="155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15900"/>
            <a:ext cx="1153650" cy="157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675" y="216988"/>
            <a:ext cx="1170156" cy="15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4925" y="1787625"/>
            <a:ext cx="1153650" cy="156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350" y="1786588"/>
            <a:ext cx="1170150" cy="1570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354" y="3352138"/>
            <a:ext cx="1153650" cy="156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2025" y="219125"/>
            <a:ext cx="1153650" cy="1563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34552" y="1787638"/>
            <a:ext cx="1153650" cy="1568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14921" y="3358275"/>
            <a:ext cx="1153650" cy="1552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500" y="215900"/>
            <a:ext cx="1153650" cy="157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9350" y="216988"/>
            <a:ext cx="1170156" cy="15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88200" y="219125"/>
            <a:ext cx="1153650" cy="1563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9388" y="1786588"/>
            <a:ext cx="1170150" cy="1570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4738" y="1787625"/>
            <a:ext cx="1153650" cy="156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25677" y="1787638"/>
            <a:ext cx="1153650" cy="1568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1279" y="3357175"/>
            <a:ext cx="1153650" cy="156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47596" y="3358275"/>
            <a:ext cx="1153650" cy="1552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