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a09578e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a09578e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a09578e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a09578e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a09578e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a09578e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09578e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09578e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a09578e6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a09578e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09578e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a09578e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09578e6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a09578e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0" Type="http://schemas.openxmlformats.org/officeDocument/2006/relationships/image" Target="../media/image28.png"/><Relationship Id="rId9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10" Type="http://schemas.openxmlformats.org/officeDocument/2006/relationships/image" Target="../media/image29.png"/><Relationship Id="rId9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975" y="0"/>
            <a:ext cx="4017025" cy="366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35688" r="33758" t="0"/>
          <a:stretch/>
        </p:blipFill>
        <p:spPr>
          <a:xfrm rot="-5400000">
            <a:off x="4136875" y="1938525"/>
            <a:ext cx="651500" cy="2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108" y="393200"/>
            <a:ext cx="401701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26" y="2644150"/>
            <a:ext cx="2368073" cy="238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71700" y="685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520"/>
              <a:t>Note to Clinicians:</a:t>
            </a:r>
            <a:endParaRPr sz="25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520"/>
          </a:p>
          <a:p>
            <a:pPr indent="-3886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20"/>
              <a:buAutoNum type="arabicPeriod"/>
            </a:pPr>
            <a:r>
              <a:rPr lang="en" sz="2520"/>
              <a:t>The images around the border can be moved</a:t>
            </a:r>
            <a:endParaRPr sz="2520"/>
          </a:p>
          <a:p>
            <a:pPr indent="-3886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20"/>
              <a:buAutoNum type="arabicPeriod"/>
            </a:pPr>
            <a:r>
              <a:rPr lang="en" sz="2520"/>
              <a:t>If screen control can be given to </a:t>
            </a:r>
            <a:r>
              <a:rPr lang="en" sz="2520"/>
              <a:t>client</a:t>
            </a:r>
            <a:r>
              <a:rPr lang="en" sz="2520"/>
              <a:t>, client can move the images onto the main picture for matching</a:t>
            </a:r>
            <a:endParaRPr sz="2520"/>
          </a:p>
          <a:p>
            <a:pPr indent="-3886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20"/>
              <a:buAutoNum type="arabicPeriod"/>
            </a:pPr>
            <a:r>
              <a:rPr lang="en" sz="2520"/>
              <a:t>There are two set of main pictures that are </a:t>
            </a:r>
            <a:r>
              <a:rPr lang="en" sz="2520"/>
              <a:t>slightly</a:t>
            </a:r>
            <a:r>
              <a:rPr lang="en" sz="2520"/>
              <a:t> different to help with generalization</a:t>
            </a:r>
            <a:endParaRPr sz="2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600" y="829825"/>
            <a:ext cx="6406100" cy="43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1285800" y="1033188"/>
            <a:ext cx="6572400" cy="41103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19493" l="27443" r="26747" t="16510"/>
          <a:stretch/>
        </p:blipFill>
        <p:spPr>
          <a:xfrm>
            <a:off x="7948113" y="2123900"/>
            <a:ext cx="1052250" cy="103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11092" l="33758" r="32833" t="6616"/>
          <a:stretch/>
        </p:blipFill>
        <p:spPr>
          <a:xfrm>
            <a:off x="125688" y="2954390"/>
            <a:ext cx="662950" cy="115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6">
            <a:alphaModFix/>
          </a:blip>
          <a:srcRect b="21828" l="31294" r="26528" t="16297"/>
          <a:stretch/>
        </p:blipFill>
        <p:spPr>
          <a:xfrm>
            <a:off x="788650" y="141937"/>
            <a:ext cx="662950" cy="6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7">
            <a:alphaModFix/>
          </a:blip>
          <a:srcRect b="33819" l="31945" r="27244" t="8752"/>
          <a:stretch/>
        </p:blipFill>
        <p:spPr>
          <a:xfrm>
            <a:off x="72138" y="1941875"/>
            <a:ext cx="770072" cy="7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8">
            <a:alphaModFix/>
          </a:blip>
          <a:srcRect b="20743" l="16568" r="20601" t="20743"/>
          <a:stretch/>
        </p:blipFill>
        <p:spPr>
          <a:xfrm>
            <a:off x="3114888" y="141950"/>
            <a:ext cx="1163575" cy="76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9">
            <a:alphaModFix/>
          </a:blip>
          <a:srcRect b="35146" l="7211" r="18444" t="13767"/>
          <a:stretch/>
        </p:blipFill>
        <p:spPr>
          <a:xfrm>
            <a:off x="5724925" y="318575"/>
            <a:ext cx="1052250" cy="51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10">
            <a:alphaModFix/>
          </a:blip>
          <a:srcRect b="8774" l="23813" r="28712" t="9225"/>
          <a:stretch/>
        </p:blipFill>
        <p:spPr>
          <a:xfrm>
            <a:off x="8001575" y="318575"/>
            <a:ext cx="945335" cy="11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9493" l="27443" r="26747" t="16510"/>
          <a:stretch/>
        </p:blipFill>
        <p:spPr>
          <a:xfrm>
            <a:off x="7988875" y="2142625"/>
            <a:ext cx="1052250" cy="103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11092" l="33758" r="32833" t="6616"/>
          <a:stretch/>
        </p:blipFill>
        <p:spPr>
          <a:xfrm>
            <a:off x="168538" y="3436915"/>
            <a:ext cx="662950" cy="115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21828" l="31294" r="26528" t="16297"/>
          <a:stretch/>
        </p:blipFill>
        <p:spPr>
          <a:xfrm>
            <a:off x="468275" y="159563"/>
            <a:ext cx="662950" cy="6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6">
            <a:alphaModFix/>
          </a:blip>
          <a:srcRect b="33819" l="31945" r="27244" t="8752"/>
          <a:stretch/>
        </p:blipFill>
        <p:spPr>
          <a:xfrm>
            <a:off x="114988" y="1692075"/>
            <a:ext cx="770072" cy="7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7">
            <a:alphaModFix/>
          </a:blip>
          <a:srcRect b="20743" l="16568" r="20601" t="20743"/>
          <a:stretch/>
        </p:blipFill>
        <p:spPr>
          <a:xfrm>
            <a:off x="3088375" y="61325"/>
            <a:ext cx="1163575" cy="76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8825" y="876700"/>
            <a:ext cx="6110473" cy="42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9">
            <a:alphaModFix/>
          </a:blip>
          <a:srcRect b="35146" l="7211" r="18444" t="13767"/>
          <a:stretch/>
        </p:blipFill>
        <p:spPr>
          <a:xfrm>
            <a:off x="5877325" y="318575"/>
            <a:ext cx="1052250" cy="51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10">
            <a:alphaModFix/>
          </a:blip>
          <a:srcRect b="8774" l="23813" r="28712" t="9225"/>
          <a:stretch/>
        </p:blipFill>
        <p:spPr>
          <a:xfrm>
            <a:off x="7988875" y="217525"/>
            <a:ext cx="945335" cy="11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285800" y="876700"/>
            <a:ext cx="6572400" cy="41886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450" y="1212026"/>
            <a:ext cx="5557860" cy="38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1519275" y="1262675"/>
            <a:ext cx="6232200" cy="38808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19728" l="33226" r="26213" t="12844"/>
          <a:stretch/>
        </p:blipFill>
        <p:spPr>
          <a:xfrm>
            <a:off x="150875" y="159725"/>
            <a:ext cx="1149400" cy="135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24562" l="31300" r="21786" t="17439"/>
          <a:stretch/>
        </p:blipFill>
        <p:spPr>
          <a:xfrm>
            <a:off x="4572000" y="159725"/>
            <a:ext cx="1042425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6">
            <a:alphaModFix/>
          </a:blip>
          <a:srcRect b="12032" l="28886" r="30104" t="7968"/>
          <a:stretch/>
        </p:blipFill>
        <p:spPr>
          <a:xfrm>
            <a:off x="7920973" y="1901975"/>
            <a:ext cx="1149400" cy="158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7">
            <a:alphaModFix/>
          </a:blip>
          <a:srcRect b="17306" l="26996" r="27347" t="20122"/>
          <a:stretch/>
        </p:blipFill>
        <p:spPr>
          <a:xfrm>
            <a:off x="7751475" y="163598"/>
            <a:ext cx="940440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8">
            <a:alphaModFix/>
          </a:blip>
          <a:srcRect b="0" l="24285" r="25035" t="8975"/>
          <a:stretch/>
        </p:blipFill>
        <p:spPr>
          <a:xfrm>
            <a:off x="101388" y="2295650"/>
            <a:ext cx="1248376" cy="15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9">
            <a:alphaModFix/>
          </a:blip>
          <a:srcRect b="19567" l="31200" r="26779" t="11290"/>
          <a:stretch/>
        </p:blipFill>
        <p:spPr>
          <a:xfrm>
            <a:off x="2859800" y="159725"/>
            <a:ext cx="783245" cy="9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925" y="1262700"/>
            <a:ext cx="5483600" cy="38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1409625" y="1262700"/>
            <a:ext cx="6232200" cy="38808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19728" l="33226" r="26213" t="12844"/>
          <a:stretch/>
        </p:blipFill>
        <p:spPr>
          <a:xfrm>
            <a:off x="105175" y="3325825"/>
            <a:ext cx="1149400" cy="135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5">
            <a:alphaModFix/>
          </a:blip>
          <a:srcRect b="0" l="24285" r="25035" t="8975"/>
          <a:stretch/>
        </p:blipFill>
        <p:spPr>
          <a:xfrm>
            <a:off x="7828063" y="169675"/>
            <a:ext cx="1248376" cy="15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6">
            <a:alphaModFix/>
          </a:blip>
          <a:srcRect b="19567" l="31200" r="26779" t="11290"/>
          <a:stretch/>
        </p:blipFill>
        <p:spPr>
          <a:xfrm>
            <a:off x="3957100" y="169675"/>
            <a:ext cx="783245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7">
            <a:alphaModFix/>
          </a:blip>
          <a:srcRect b="24562" l="31300" r="21786" t="17439"/>
          <a:stretch/>
        </p:blipFill>
        <p:spPr>
          <a:xfrm>
            <a:off x="105175" y="1660450"/>
            <a:ext cx="1042425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8">
            <a:alphaModFix/>
          </a:blip>
          <a:srcRect b="17306" l="26996" r="27347" t="20122"/>
          <a:stretch/>
        </p:blipFill>
        <p:spPr>
          <a:xfrm>
            <a:off x="314125" y="288848"/>
            <a:ext cx="940440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9">
            <a:alphaModFix/>
          </a:blip>
          <a:srcRect b="12032" l="28886" r="30104" t="7968"/>
          <a:stretch/>
        </p:blipFill>
        <p:spPr>
          <a:xfrm>
            <a:off x="7903860" y="2346250"/>
            <a:ext cx="1149400" cy="158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975" y="1040175"/>
            <a:ext cx="5705951" cy="40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1782950" y="1040175"/>
            <a:ext cx="5706000" cy="40119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21524" l="29666" r="23466" t="6821"/>
          <a:stretch/>
        </p:blipFill>
        <p:spPr>
          <a:xfrm>
            <a:off x="185150" y="3765025"/>
            <a:ext cx="678799" cy="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b="30019" l="28022" r="23089" t="17981"/>
          <a:stretch/>
        </p:blipFill>
        <p:spPr>
          <a:xfrm>
            <a:off x="7568950" y="173725"/>
            <a:ext cx="866999" cy="65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6">
            <a:alphaModFix/>
          </a:blip>
          <a:srcRect b="18786" l="26181" r="19881" t="20356"/>
          <a:stretch/>
        </p:blipFill>
        <p:spPr>
          <a:xfrm>
            <a:off x="7812625" y="3314700"/>
            <a:ext cx="919821" cy="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7">
            <a:alphaModFix/>
          </a:blip>
          <a:srcRect b="33513" l="28764" r="22547" t="31572"/>
          <a:stretch/>
        </p:blipFill>
        <p:spPr>
          <a:xfrm>
            <a:off x="3507775" y="132850"/>
            <a:ext cx="1180801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8">
            <a:alphaModFix/>
          </a:blip>
          <a:srcRect b="20812" l="40420" r="35537" t="12844"/>
          <a:stretch/>
        </p:blipFill>
        <p:spPr>
          <a:xfrm>
            <a:off x="8197575" y="1460175"/>
            <a:ext cx="625302" cy="12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9">
            <a:alphaModFix/>
          </a:blip>
          <a:srcRect b="15635" l="29457" r="26097" t="11435"/>
          <a:stretch/>
        </p:blipFill>
        <p:spPr>
          <a:xfrm>
            <a:off x="155300" y="274350"/>
            <a:ext cx="738499" cy="85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10">
            <a:alphaModFix/>
          </a:blip>
          <a:srcRect b="13687" l="39592" r="11922" t="13969"/>
          <a:stretch/>
        </p:blipFill>
        <p:spPr>
          <a:xfrm>
            <a:off x="459475" y="1784650"/>
            <a:ext cx="919825" cy="97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800" y="943950"/>
            <a:ext cx="5965976" cy="41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1305800" y="943950"/>
            <a:ext cx="5966100" cy="41082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21524" l="29666" r="23466" t="6821"/>
          <a:stretch/>
        </p:blipFill>
        <p:spPr>
          <a:xfrm>
            <a:off x="185150" y="3765025"/>
            <a:ext cx="678799" cy="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13687" l="39592" r="11922" t="13969"/>
          <a:stretch/>
        </p:blipFill>
        <p:spPr>
          <a:xfrm>
            <a:off x="185150" y="1784650"/>
            <a:ext cx="919825" cy="97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b="15635" l="29457" r="26097" t="11435"/>
          <a:stretch/>
        </p:blipFill>
        <p:spPr>
          <a:xfrm>
            <a:off x="155300" y="274350"/>
            <a:ext cx="738499" cy="85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b="33513" l="28764" r="22547" t="31572"/>
          <a:stretch/>
        </p:blipFill>
        <p:spPr>
          <a:xfrm>
            <a:off x="3507775" y="132850"/>
            <a:ext cx="1180801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8">
            <a:alphaModFix/>
          </a:blip>
          <a:srcRect b="30019" l="28022" r="23089" t="17981"/>
          <a:stretch/>
        </p:blipFill>
        <p:spPr>
          <a:xfrm>
            <a:off x="7568950" y="173725"/>
            <a:ext cx="866999" cy="65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9">
            <a:alphaModFix/>
          </a:blip>
          <a:srcRect b="20812" l="40420" r="35537" t="12844"/>
          <a:stretch/>
        </p:blipFill>
        <p:spPr>
          <a:xfrm>
            <a:off x="8197575" y="1460175"/>
            <a:ext cx="625302" cy="12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10">
            <a:alphaModFix/>
          </a:blip>
          <a:srcRect b="18786" l="26181" r="19881" t="20356"/>
          <a:stretch/>
        </p:blipFill>
        <p:spPr>
          <a:xfrm>
            <a:off x="7903050" y="3408400"/>
            <a:ext cx="919821" cy="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