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e688097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e688097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e688097d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e688097d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e688097d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e688097d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e688097d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e688097d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e688097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e688097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e688097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e688097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e688097d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e688097d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e688097d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e688097d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e688097d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e688097d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e688097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e688097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e688097d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e688097d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e688097d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e688097d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e688097d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e688097d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45.png"/><Relationship Id="rId7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0.png"/><Relationship Id="rId4" Type="http://schemas.openxmlformats.org/officeDocument/2006/relationships/image" Target="../media/image24.png"/><Relationship Id="rId5" Type="http://schemas.openxmlformats.org/officeDocument/2006/relationships/image" Target="../media/image43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Relationship Id="rId4" Type="http://schemas.openxmlformats.org/officeDocument/2006/relationships/image" Target="../media/image23.png"/><Relationship Id="rId5" Type="http://schemas.openxmlformats.org/officeDocument/2006/relationships/image" Target="../media/image42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46.png"/><Relationship Id="rId6" Type="http://schemas.openxmlformats.org/officeDocument/2006/relationships/image" Target="../media/image39.png"/><Relationship Id="rId7" Type="http://schemas.openxmlformats.org/officeDocument/2006/relationships/image" Target="../media/image33.png"/><Relationship Id="rId8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941" r="0" t="744"/>
          <a:stretch/>
        </p:blipFill>
        <p:spPr>
          <a:xfrm>
            <a:off x="1202675" y="170300"/>
            <a:ext cx="6738649" cy="480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50739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200" y="456300"/>
            <a:ext cx="1190850" cy="138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8903" y="456300"/>
            <a:ext cx="1210697" cy="136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2200" y="1962905"/>
            <a:ext cx="1184234" cy="136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8903" y="1947609"/>
            <a:ext cx="1177618" cy="1368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50739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7448" y="387500"/>
            <a:ext cx="1295707" cy="1422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9623" y="387500"/>
            <a:ext cx="1324824" cy="144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7448" y="1960173"/>
            <a:ext cx="1317545" cy="144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1461" y="1960173"/>
            <a:ext cx="1295707" cy="140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000"/>
            <a:ext cx="250739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0398" y="324425"/>
            <a:ext cx="1284249" cy="145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1259" y="1924275"/>
            <a:ext cx="1277034" cy="144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2173" y="427436"/>
            <a:ext cx="1305893" cy="144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0029" y="462781"/>
            <a:ext cx="1269819" cy="143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50739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547" y="410425"/>
            <a:ext cx="1147703" cy="127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5267" y="410425"/>
            <a:ext cx="1160455" cy="126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5547" y="1802527"/>
            <a:ext cx="1134950" cy="126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5267" y="1788466"/>
            <a:ext cx="1134950" cy="1258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650" y="117975"/>
            <a:ext cx="175889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450" y="530850"/>
            <a:ext cx="1043512" cy="1113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378" y="530850"/>
            <a:ext cx="1050288" cy="1120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6450" y="1766925"/>
            <a:ext cx="1077392" cy="113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12259" y="1766925"/>
            <a:ext cx="1043512" cy="1127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64187" y="530850"/>
            <a:ext cx="1050288" cy="113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75" y="381750"/>
            <a:ext cx="3306475" cy="41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1980"/>
          <a:stretch/>
        </p:blipFill>
        <p:spPr>
          <a:xfrm>
            <a:off x="6466875" y="625350"/>
            <a:ext cx="1674175" cy="16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5700" y="2849175"/>
            <a:ext cx="1674175" cy="1693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75" y="381750"/>
            <a:ext cx="3306475" cy="41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876" y="2752599"/>
            <a:ext cx="1670644" cy="18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4050" y="404725"/>
            <a:ext cx="1725475" cy="1937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75" y="381750"/>
            <a:ext cx="3306475" cy="41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675" y="381750"/>
            <a:ext cx="1810725" cy="18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675" y="2695247"/>
            <a:ext cx="1810725" cy="1817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75" y="381750"/>
            <a:ext cx="3306475" cy="41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175" y="2462025"/>
            <a:ext cx="1830300" cy="18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3175" y="278575"/>
            <a:ext cx="1830300" cy="18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3276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303" y="416150"/>
            <a:ext cx="1338955" cy="1428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2260" y="416150"/>
            <a:ext cx="1345893" cy="141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2303" y="1959100"/>
            <a:ext cx="1359768" cy="14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3276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075" y="364575"/>
            <a:ext cx="1289270" cy="141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5528" y="364575"/>
            <a:ext cx="1276247" cy="1403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2075" y="1888394"/>
            <a:ext cx="1276247" cy="1403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3276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900" y="335900"/>
            <a:ext cx="1304730" cy="138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9685" y="335900"/>
            <a:ext cx="1298039" cy="1364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7900" y="1833500"/>
            <a:ext cx="1324803" cy="14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3276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375" y="295750"/>
            <a:ext cx="1199863" cy="127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6187" y="295750"/>
            <a:ext cx="1199863" cy="1267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8375" y="1673072"/>
            <a:ext cx="1187620" cy="1280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