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71da53e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71da53e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1da53e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1da53e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1da53e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1da53e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1da53e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71da53e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1da53e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71da53e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71da53e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71da53e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71da53e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71da53e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71da53e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71da53e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1da53e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71da53e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71da53e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71da53e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1da53e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1da53e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71da53e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71da53e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1da53e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1da53e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1da53e0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71da53e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1da53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1da53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71da53e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71da53e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71da53e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71da53e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71da53e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71da53e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1da53e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1da53e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71da53e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71da53e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152400"/>
            <a:ext cx="83874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082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2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2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061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775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796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56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838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551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444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03200" y="579475"/>
            <a:ext cx="786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Clinician: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the flexible to rule change stamps over the colored tracker for every independent follow through on a rule change.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you want to practice fewer rule changes, you can put the rule change stamps on any number of colored trackers so you start with some </a:t>
            </a:r>
            <a:r>
              <a:rPr lang="en"/>
              <a:t>already</a:t>
            </a:r>
            <a:r>
              <a:rPr lang="en"/>
              <a:t> covered.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delete the rule changes as you go after they have been used.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customize the rule changes by creating your own cards using the last slide.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6533"/>
          <a:stretch/>
        </p:blipFill>
        <p:spPr>
          <a:xfrm>
            <a:off x="2239625" y="2391450"/>
            <a:ext cx="4519500" cy="17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946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239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17875" y="1754975"/>
            <a:ext cx="2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own card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375" y="152400"/>
            <a:ext cx="72152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892" y="0"/>
            <a:ext cx="73362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" y="1186925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3" y="548000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" y="8375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" y="1888775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" y="2513300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5" y="3172250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5" y="3787200"/>
            <a:ext cx="1811467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5" y="4402150"/>
            <a:ext cx="1811467" cy="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98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473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4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72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933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