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71cd7d7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71cd7d7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71cd7d7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71cd7d7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1cd7d7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71cd7d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71cd7d7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71cd7d7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1cd7d7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1cd7d7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08250" y="573750"/>
            <a:ext cx="843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Clinician: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Pick a </a:t>
            </a:r>
            <a:r>
              <a:rPr lang="en"/>
              <a:t>conversation tracker board.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there is more than one icon, feel free to delete the other one.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icons can be moved and placed around the board to keep track of conversational exchanges.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606" r="0" t="645"/>
          <a:stretch/>
        </p:blipFill>
        <p:spPr>
          <a:xfrm>
            <a:off x="27250" y="0"/>
            <a:ext cx="91167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050" y="3538325"/>
            <a:ext cx="2074676" cy="14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4">
            <a:alphaModFix/>
          </a:blip>
          <a:srcRect b="0" l="13918" r="14632" t="0"/>
          <a:stretch/>
        </p:blipFill>
        <p:spPr>
          <a:xfrm>
            <a:off x="4115675" y="23300"/>
            <a:ext cx="1360700" cy="1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 b="0" l="9870" r="9157" t="0"/>
          <a:stretch/>
        </p:blipFill>
        <p:spPr>
          <a:xfrm>
            <a:off x="5612300" y="209775"/>
            <a:ext cx="1387649" cy="12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00" y="1227450"/>
            <a:ext cx="1077174" cy="7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00" y="1989100"/>
            <a:ext cx="1046196" cy="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0" l="15844" r="15237" t="0"/>
          <a:stretch/>
        </p:blipFill>
        <p:spPr>
          <a:xfrm>
            <a:off x="256625" y="2134175"/>
            <a:ext cx="1233500" cy="12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5">
            <a:alphaModFix/>
          </a:blip>
          <a:srcRect b="0" l="21159" r="16717" t="0"/>
          <a:stretch/>
        </p:blipFill>
        <p:spPr>
          <a:xfrm>
            <a:off x="1701625" y="2041700"/>
            <a:ext cx="1233493" cy="1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